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</p:sldMasterIdLst>
  <p:notesMasterIdLst>
    <p:notesMasterId r:id="rId16"/>
  </p:notesMasterIdLst>
  <p:sldIdLst>
    <p:sldId id="256" r:id="rId2"/>
    <p:sldId id="284" r:id="rId3"/>
    <p:sldId id="283" r:id="rId4"/>
    <p:sldId id="285" r:id="rId5"/>
    <p:sldId id="262" r:id="rId6"/>
    <p:sldId id="289" r:id="rId7"/>
    <p:sldId id="257" r:id="rId8"/>
    <p:sldId id="290" r:id="rId9"/>
    <p:sldId id="291" r:id="rId10"/>
    <p:sldId id="286" r:id="rId11"/>
    <p:sldId id="288" r:id="rId12"/>
    <p:sldId id="287" r:id="rId13"/>
    <p:sldId id="270" r:id="rId14"/>
    <p:sldId id="279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748E"/>
    <a:srgbClr val="4E7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FC5881F-C24E-410D-90D7-4AF8D2945E38}">
  <a:tblStyle styleId="{CFC5881F-C24E-410D-90D7-4AF8D2945E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2898" y="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8000"/>
                      <a:lumMod val="110000"/>
                    </a:schemeClr>
                  </a:gs>
                  <a:gs pos="84000">
                    <a:schemeClr val="accent1">
                      <a:shade val="90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5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CDD-4A95-AFE6-D8C235D129F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8000"/>
                      <a:lumMod val="110000"/>
                    </a:schemeClr>
                  </a:gs>
                  <a:gs pos="84000">
                    <a:schemeClr val="accent2">
                      <a:shade val="90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5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CDD-4A95-AFE6-D8C235D129F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8000"/>
                      <a:lumMod val="110000"/>
                    </a:schemeClr>
                  </a:gs>
                  <a:gs pos="84000">
                    <a:schemeClr val="accent3">
                      <a:shade val="90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5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CDD-4A95-AFE6-D8C235D129F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8000"/>
                      <a:lumMod val="110000"/>
                    </a:schemeClr>
                  </a:gs>
                  <a:gs pos="84000">
                    <a:schemeClr val="accent4">
                      <a:shade val="90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5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CDD-4A95-AFE6-D8C235D129F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CDD-4A95-AFE6-D8C235D129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8000"/>
                      <a:lumMod val="110000"/>
                    </a:schemeClr>
                  </a:gs>
                  <a:gs pos="84000">
                    <a:schemeClr val="accent1">
                      <a:shade val="90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5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00-46A2-AD1D-1F17363F326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8000"/>
                      <a:lumMod val="110000"/>
                    </a:schemeClr>
                  </a:gs>
                  <a:gs pos="84000">
                    <a:schemeClr val="accent2">
                      <a:shade val="90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5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00-46A2-AD1D-1F17363F326B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8000"/>
                      <a:lumMod val="110000"/>
                    </a:schemeClr>
                  </a:gs>
                  <a:gs pos="84000">
                    <a:schemeClr val="accent3">
                      <a:shade val="90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5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00-46A2-AD1D-1F17363F326B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8000"/>
                      <a:lumMod val="110000"/>
                    </a:schemeClr>
                  </a:gs>
                  <a:gs pos="84000">
                    <a:schemeClr val="accent4">
                      <a:shade val="90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5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00-46A2-AD1D-1F17363F326B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300-46A2-AD1D-1F17363F32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8000"/>
                      <a:lumMod val="110000"/>
                    </a:schemeClr>
                  </a:gs>
                  <a:gs pos="84000">
                    <a:schemeClr val="accent1">
                      <a:shade val="90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5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312-4B5C-96F4-F3EE2D3F4EE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8000"/>
                      <a:lumMod val="110000"/>
                    </a:schemeClr>
                  </a:gs>
                  <a:gs pos="84000">
                    <a:schemeClr val="accent2">
                      <a:shade val="90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5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312-4B5C-96F4-F3EE2D3F4EE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8000"/>
                      <a:lumMod val="110000"/>
                    </a:schemeClr>
                  </a:gs>
                  <a:gs pos="84000">
                    <a:schemeClr val="accent3">
                      <a:shade val="90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5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312-4B5C-96F4-F3EE2D3F4EE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8000"/>
                      <a:lumMod val="110000"/>
                    </a:schemeClr>
                  </a:gs>
                  <a:gs pos="84000">
                    <a:schemeClr val="accent4">
                      <a:shade val="90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5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312-4B5C-96F4-F3EE2D3F4EED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312-4B5C-96F4-F3EE2D3F4E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68f38ff02c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68f38ff02c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6d4208c11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6d4208c11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>
          <a:extLst>
            <a:ext uri="{FF2B5EF4-FFF2-40B4-BE49-F238E27FC236}">
              <a16:creationId xmlns:a16="http://schemas.microsoft.com/office/drawing/2014/main" id="{2A71F8AD-5EE7-F56E-6A5F-833989AC1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6d4208c114_0_29:notes">
            <a:extLst>
              <a:ext uri="{FF2B5EF4-FFF2-40B4-BE49-F238E27FC236}">
                <a16:creationId xmlns:a16="http://schemas.microsoft.com/office/drawing/2014/main" id="{7577842E-BCD0-2717-34D3-97464B5DDD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6d4208c114_0_29:notes">
            <a:extLst>
              <a:ext uri="{FF2B5EF4-FFF2-40B4-BE49-F238E27FC236}">
                <a16:creationId xmlns:a16="http://schemas.microsoft.com/office/drawing/2014/main" id="{DD8CEB3B-0A94-A5C9-AF70-194168FD24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3116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>
          <a:extLst>
            <a:ext uri="{FF2B5EF4-FFF2-40B4-BE49-F238E27FC236}">
              <a16:creationId xmlns:a16="http://schemas.microsoft.com/office/drawing/2014/main" id="{B8F8C258-B1D3-BA7C-1022-4F66C3A6D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6d4208c114_0_29:notes">
            <a:extLst>
              <a:ext uri="{FF2B5EF4-FFF2-40B4-BE49-F238E27FC236}">
                <a16:creationId xmlns:a16="http://schemas.microsoft.com/office/drawing/2014/main" id="{FB4865FC-BF9D-C50B-F618-E33D34E534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6d4208c114_0_29:notes">
            <a:extLst>
              <a:ext uri="{FF2B5EF4-FFF2-40B4-BE49-F238E27FC236}">
                <a16:creationId xmlns:a16="http://schemas.microsoft.com/office/drawing/2014/main" id="{80226E0C-5AF3-B0B1-93FB-C03836E1BB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5136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6902f98363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6902f98363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6902f9836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26902f98363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61775" y="1128950"/>
            <a:ext cx="6020700" cy="189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561700" y="3061800"/>
            <a:ext cx="6020700" cy="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305098">
            <a:off x="-1498668" y="2780735"/>
            <a:ext cx="11327800" cy="2724405"/>
          </a:xfrm>
          <a:custGeom>
            <a:avLst/>
            <a:gdLst/>
            <a:ahLst/>
            <a:cxnLst/>
            <a:rect l="l" t="t" r="r" b="b"/>
            <a:pathLst>
              <a:path w="9562049" h="2755044" extrusionOk="0">
                <a:moveTo>
                  <a:pt x="5957905" y="1796039"/>
                </a:moveTo>
                <a:lnTo>
                  <a:pt x="5865778" y="1799972"/>
                </a:lnTo>
                <a:lnTo>
                  <a:pt x="5865682" y="1799972"/>
                </a:lnTo>
                <a:lnTo>
                  <a:pt x="5840375" y="1798581"/>
                </a:lnTo>
                <a:lnTo>
                  <a:pt x="5801399" y="1800301"/>
                </a:lnTo>
                <a:lnTo>
                  <a:pt x="5857039" y="1803034"/>
                </a:lnTo>
                <a:close/>
                <a:moveTo>
                  <a:pt x="6058025" y="1785439"/>
                </a:moveTo>
                <a:lnTo>
                  <a:pt x="5993099" y="1793598"/>
                </a:lnTo>
                <a:lnTo>
                  <a:pt x="6026179" y="1791304"/>
                </a:lnTo>
                <a:lnTo>
                  <a:pt x="6060431" y="1785517"/>
                </a:lnTo>
                <a:close/>
                <a:moveTo>
                  <a:pt x="5971768" y="1779152"/>
                </a:moveTo>
                <a:lnTo>
                  <a:pt x="5949646" y="1783530"/>
                </a:lnTo>
                <a:lnTo>
                  <a:pt x="5980649" y="1782827"/>
                </a:lnTo>
                <a:lnTo>
                  <a:pt x="5991868" y="1781417"/>
                </a:lnTo>
                <a:close/>
                <a:moveTo>
                  <a:pt x="6287211" y="1778941"/>
                </a:moveTo>
                <a:lnTo>
                  <a:pt x="6273368" y="1782499"/>
                </a:lnTo>
                <a:lnTo>
                  <a:pt x="6275506" y="1782478"/>
                </a:lnTo>
                <a:close/>
                <a:moveTo>
                  <a:pt x="5917701" y="1773060"/>
                </a:moveTo>
                <a:lnTo>
                  <a:pt x="5890162" y="1776921"/>
                </a:lnTo>
                <a:lnTo>
                  <a:pt x="5777928" y="1783243"/>
                </a:lnTo>
                <a:lnTo>
                  <a:pt x="5812500" y="1786640"/>
                </a:lnTo>
                <a:lnTo>
                  <a:pt x="5851555" y="1785755"/>
                </a:lnTo>
                <a:lnTo>
                  <a:pt x="5933084" y="1774793"/>
                </a:lnTo>
                <a:close/>
                <a:moveTo>
                  <a:pt x="6357921" y="1772904"/>
                </a:moveTo>
                <a:lnTo>
                  <a:pt x="6357374" y="1772926"/>
                </a:lnTo>
                <a:lnTo>
                  <a:pt x="6353645" y="1774272"/>
                </a:lnTo>
                <a:lnTo>
                  <a:pt x="6328191" y="1781961"/>
                </a:lnTo>
                <a:lnTo>
                  <a:pt x="6332009" y="1781923"/>
                </a:lnTo>
                <a:close/>
                <a:moveTo>
                  <a:pt x="6412660" y="1770709"/>
                </a:moveTo>
                <a:lnTo>
                  <a:pt x="6408935" y="1770859"/>
                </a:lnTo>
                <a:lnTo>
                  <a:pt x="6397242" y="1775608"/>
                </a:lnTo>
                <a:lnTo>
                  <a:pt x="6380467" y="1781447"/>
                </a:lnTo>
                <a:lnTo>
                  <a:pt x="6385585" y="1781397"/>
                </a:lnTo>
                <a:close/>
                <a:moveTo>
                  <a:pt x="6464934" y="1768613"/>
                </a:moveTo>
                <a:lnTo>
                  <a:pt x="6458425" y="1768874"/>
                </a:lnTo>
                <a:lnTo>
                  <a:pt x="6441592" y="1776494"/>
                </a:lnTo>
                <a:lnTo>
                  <a:pt x="6432582" y="1780050"/>
                </a:lnTo>
                <a:lnTo>
                  <a:pt x="6439959" y="1779656"/>
                </a:lnTo>
                <a:close/>
                <a:moveTo>
                  <a:pt x="6518573" y="1765142"/>
                </a:moveTo>
                <a:lnTo>
                  <a:pt x="6508887" y="1766120"/>
                </a:lnTo>
                <a:lnTo>
                  <a:pt x="6486837" y="1777152"/>
                </a:lnTo>
                <a:lnTo>
                  <a:pt x="6494971" y="1776717"/>
                </a:lnTo>
                <a:close/>
                <a:moveTo>
                  <a:pt x="6573620" y="1759587"/>
                </a:moveTo>
                <a:lnTo>
                  <a:pt x="6563303" y="1760628"/>
                </a:lnTo>
                <a:lnTo>
                  <a:pt x="6538234" y="1774406"/>
                </a:lnTo>
                <a:lnTo>
                  <a:pt x="6547501" y="1773911"/>
                </a:lnTo>
                <a:lnTo>
                  <a:pt x="6569898" y="1761821"/>
                </a:lnTo>
                <a:close/>
                <a:moveTo>
                  <a:pt x="6397831" y="1758671"/>
                </a:moveTo>
                <a:lnTo>
                  <a:pt x="6396451" y="1758811"/>
                </a:lnTo>
                <a:lnTo>
                  <a:pt x="6384256" y="1763216"/>
                </a:lnTo>
                <a:lnTo>
                  <a:pt x="6385994" y="1763132"/>
                </a:lnTo>
                <a:lnTo>
                  <a:pt x="6391975" y="1761050"/>
                </a:lnTo>
                <a:close/>
                <a:moveTo>
                  <a:pt x="6626017" y="1754299"/>
                </a:moveTo>
                <a:lnTo>
                  <a:pt x="6615104" y="1755400"/>
                </a:lnTo>
                <a:lnTo>
                  <a:pt x="6587863" y="1771756"/>
                </a:lnTo>
                <a:lnTo>
                  <a:pt x="6598509" y="1771187"/>
                </a:lnTo>
                <a:lnTo>
                  <a:pt x="6615567" y="1761121"/>
                </a:lnTo>
                <a:close/>
                <a:moveTo>
                  <a:pt x="6455038" y="1752853"/>
                </a:moveTo>
                <a:lnTo>
                  <a:pt x="6452663" y="1753095"/>
                </a:lnTo>
                <a:lnTo>
                  <a:pt x="6433597" y="1760840"/>
                </a:lnTo>
                <a:lnTo>
                  <a:pt x="6437849" y="1760635"/>
                </a:lnTo>
                <a:close/>
                <a:moveTo>
                  <a:pt x="6676704" y="1749183"/>
                </a:moveTo>
                <a:lnTo>
                  <a:pt x="6666005" y="1750263"/>
                </a:lnTo>
                <a:lnTo>
                  <a:pt x="6638770" y="1768041"/>
                </a:lnTo>
                <a:lnTo>
                  <a:pt x="6650662" y="1766877"/>
                </a:lnTo>
                <a:lnTo>
                  <a:pt x="6662332" y="1759377"/>
                </a:lnTo>
                <a:close/>
                <a:moveTo>
                  <a:pt x="6509168" y="1747349"/>
                </a:moveTo>
                <a:lnTo>
                  <a:pt x="6505061" y="1747766"/>
                </a:lnTo>
                <a:lnTo>
                  <a:pt x="6481246" y="1758545"/>
                </a:lnTo>
                <a:lnTo>
                  <a:pt x="6487384" y="1758250"/>
                </a:lnTo>
                <a:close/>
                <a:moveTo>
                  <a:pt x="6726352" y="1744172"/>
                </a:moveTo>
                <a:lnTo>
                  <a:pt x="6715151" y="1745303"/>
                </a:lnTo>
                <a:lnTo>
                  <a:pt x="6690183" y="1763008"/>
                </a:lnTo>
                <a:lnTo>
                  <a:pt x="6702798" y="1761773"/>
                </a:lnTo>
                <a:lnTo>
                  <a:pt x="6708776" y="1757619"/>
                </a:lnTo>
                <a:close/>
                <a:moveTo>
                  <a:pt x="6561223" y="1742055"/>
                </a:moveTo>
                <a:lnTo>
                  <a:pt x="6555907" y="1742595"/>
                </a:lnTo>
                <a:lnTo>
                  <a:pt x="6528584" y="1756266"/>
                </a:lnTo>
                <a:lnTo>
                  <a:pt x="6531040" y="1756147"/>
                </a:lnTo>
                <a:lnTo>
                  <a:pt x="6536671" y="1755549"/>
                </a:lnTo>
                <a:close/>
                <a:moveTo>
                  <a:pt x="6766402" y="1740131"/>
                </a:moveTo>
                <a:lnTo>
                  <a:pt x="6763596" y="1740414"/>
                </a:lnTo>
                <a:lnTo>
                  <a:pt x="6740497" y="1758083"/>
                </a:lnTo>
                <a:lnTo>
                  <a:pt x="6743954" y="1757745"/>
                </a:lnTo>
                <a:close/>
                <a:moveTo>
                  <a:pt x="6611296" y="1736963"/>
                </a:moveTo>
                <a:lnTo>
                  <a:pt x="6605241" y="1737578"/>
                </a:lnTo>
                <a:lnTo>
                  <a:pt x="6581143" y="1750823"/>
                </a:lnTo>
                <a:lnTo>
                  <a:pt x="6589734" y="1749910"/>
                </a:lnTo>
                <a:close/>
                <a:moveTo>
                  <a:pt x="6825963" y="1733044"/>
                </a:moveTo>
                <a:lnTo>
                  <a:pt x="6804654" y="1736067"/>
                </a:lnTo>
                <a:lnTo>
                  <a:pt x="6781735" y="1754047"/>
                </a:lnTo>
                <a:lnTo>
                  <a:pt x="6803295" y="1751937"/>
                </a:lnTo>
                <a:close/>
                <a:moveTo>
                  <a:pt x="6539317" y="1732262"/>
                </a:moveTo>
                <a:lnTo>
                  <a:pt x="6529067" y="1736901"/>
                </a:lnTo>
                <a:lnTo>
                  <a:pt x="6530368" y="1736740"/>
                </a:lnTo>
                <a:close/>
                <a:moveTo>
                  <a:pt x="6662648" y="1730384"/>
                </a:moveTo>
                <a:lnTo>
                  <a:pt x="6654923" y="1731493"/>
                </a:lnTo>
                <a:lnTo>
                  <a:pt x="6631670" y="1745454"/>
                </a:lnTo>
                <a:lnTo>
                  <a:pt x="6641100" y="1744452"/>
                </a:lnTo>
                <a:close/>
                <a:moveTo>
                  <a:pt x="6713497" y="1723087"/>
                </a:moveTo>
                <a:lnTo>
                  <a:pt x="6705988" y="1724164"/>
                </a:lnTo>
                <a:lnTo>
                  <a:pt x="6681481" y="1740161"/>
                </a:lnTo>
                <a:lnTo>
                  <a:pt x="6690825" y="1739168"/>
                </a:lnTo>
                <a:close/>
                <a:moveTo>
                  <a:pt x="6600137" y="1720666"/>
                </a:moveTo>
                <a:lnTo>
                  <a:pt x="6599557" y="1720757"/>
                </a:lnTo>
                <a:lnTo>
                  <a:pt x="6579858" y="1730613"/>
                </a:lnTo>
                <a:lnTo>
                  <a:pt x="6582675" y="1730264"/>
                </a:lnTo>
                <a:close/>
                <a:moveTo>
                  <a:pt x="6763245" y="1715947"/>
                </a:moveTo>
                <a:lnTo>
                  <a:pt x="6754850" y="1717152"/>
                </a:lnTo>
                <a:lnTo>
                  <a:pt x="6729616" y="1735046"/>
                </a:lnTo>
                <a:lnTo>
                  <a:pt x="6739679" y="1733977"/>
                </a:lnTo>
                <a:close/>
                <a:moveTo>
                  <a:pt x="6651911" y="1712574"/>
                </a:moveTo>
                <a:lnTo>
                  <a:pt x="6650269" y="1712830"/>
                </a:lnTo>
                <a:lnTo>
                  <a:pt x="6628980" y="1724531"/>
                </a:lnTo>
                <a:lnTo>
                  <a:pt x="6632782" y="1724061"/>
                </a:lnTo>
                <a:close/>
                <a:moveTo>
                  <a:pt x="6804826" y="1709980"/>
                </a:moveTo>
                <a:lnTo>
                  <a:pt x="6803045" y="1710235"/>
                </a:lnTo>
                <a:lnTo>
                  <a:pt x="6777226" y="1729987"/>
                </a:lnTo>
                <a:lnTo>
                  <a:pt x="6779659" y="1729728"/>
                </a:lnTo>
                <a:close/>
                <a:moveTo>
                  <a:pt x="6701896" y="1704761"/>
                </a:moveTo>
                <a:lnTo>
                  <a:pt x="6698587" y="1705278"/>
                </a:lnTo>
                <a:lnTo>
                  <a:pt x="6676270" y="1718677"/>
                </a:lnTo>
                <a:lnTo>
                  <a:pt x="6681589" y="1718018"/>
                </a:lnTo>
                <a:close/>
                <a:moveTo>
                  <a:pt x="6863789" y="1701518"/>
                </a:moveTo>
                <a:lnTo>
                  <a:pt x="6845312" y="1704170"/>
                </a:lnTo>
                <a:lnTo>
                  <a:pt x="6817915" y="1725663"/>
                </a:lnTo>
                <a:lnTo>
                  <a:pt x="6830427" y="1724333"/>
                </a:lnTo>
                <a:lnTo>
                  <a:pt x="6837681" y="1723277"/>
                </a:lnTo>
                <a:close/>
                <a:moveTo>
                  <a:pt x="6749917" y="1697255"/>
                </a:moveTo>
                <a:lnTo>
                  <a:pt x="6746362" y="1697810"/>
                </a:lnTo>
                <a:lnTo>
                  <a:pt x="6723318" y="1712852"/>
                </a:lnTo>
                <a:lnTo>
                  <a:pt x="6728901" y="1712161"/>
                </a:lnTo>
                <a:close/>
                <a:moveTo>
                  <a:pt x="5506630" y="1693974"/>
                </a:moveTo>
                <a:lnTo>
                  <a:pt x="5515697" y="1697384"/>
                </a:lnTo>
                <a:lnTo>
                  <a:pt x="5529932" y="1700950"/>
                </a:lnTo>
                <a:close/>
                <a:moveTo>
                  <a:pt x="6800439" y="1687491"/>
                </a:moveTo>
                <a:lnTo>
                  <a:pt x="6795225" y="1688522"/>
                </a:lnTo>
                <a:lnTo>
                  <a:pt x="6770340" y="1706168"/>
                </a:lnTo>
                <a:lnTo>
                  <a:pt x="6777519" y="1705027"/>
                </a:lnTo>
                <a:close/>
                <a:moveTo>
                  <a:pt x="6729912" y="1686470"/>
                </a:moveTo>
                <a:lnTo>
                  <a:pt x="6721405" y="1691578"/>
                </a:lnTo>
                <a:lnTo>
                  <a:pt x="6722314" y="1691431"/>
                </a:lnTo>
                <a:close/>
                <a:moveTo>
                  <a:pt x="6844611" y="1678761"/>
                </a:moveTo>
                <a:lnTo>
                  <a:pt x="6844043" y="1678873"/>
                </a:lnTo>
                <a:lnTo>
                  <a:pt x="6818342" y="1698534"/>
                </a:lnTo>
                <a:lnTo>
                  <a:pt x="6819685" y="1698320"/>
                </a:lnTo>
                <a:close/>
                <a:moveTo>
                  <a:pt x="6781135" y="1675112"/>
                </a:moveTo>
                <a:lnTo>
                  <a:pt x="6767281" y="1684156"/>
                </a:lnTo>
                <a:lnTo>
                  <a:pt x="6768712" y="1683924"/>
                </a:lnTo>
                <a:close/>
                <a:moveTo>
                  <a:pt x="6900421" y="1667730"/>
                </a:moveTo>
                <a:lnTo>
                  <a:pt x="6888843" y="1670018"/>
                </a:lnTo>
                <a:lnTo>
                  <a:pt x="6861180" y="1691721"/>
                </a:lnTo>
                <a:lnTo>
                  <a:pt x="6878171" y="1689018"/>
                </a:lnTo>
                <a:close/>
                <a:moveTo>
                  <a:pt x="6860993" y="1665907"/>
                </a:moveTo>
                <a:lnTo>
                  <a:pt x="6860782" y="1666068"/>
                </a:lnTo>
                <a:lnTo>
                  <a:pt x="6860789" y="1666066"/>
                </a:lnTo>
                <a:close/>
                <a:moveTo>
                  <a:pt x="6838548" y="1658335"/>
                </a:moveTo>
                <a:lnTo>
                  <a:pt x="6837457" y="1658575"/>
                </a:lnTo>
                <a:lnTo>
                  <a:pt x="6813477" y="1675580"/>
                </a:lnTo>
                <a:lnTo>
                  <a:pt x="6816911" y="1674889"/>
                </a:lnTo>
                <a:close/>
                <a:moveTo>
                  <a:pt x="6931592" y="1637906"/>
                </a:moveTo>
                <a:lnTo>
                  <a:pt x="6929069" y="1638460"/>
                </a:lnTo>
                <a:lnTo>
                  <a:pt x="6905285" y="1657119"/>
                </a:lnTo>
                <a:lnTo>
                  <a:pt x="6913168" y="1655534"/>
                </a:lnTo>
                <a:close/>
                <a:moveTo>
                  <a:pt x="1687752" y="1618803"/>
                </a:moveTo>
                <a:lnTo>
                  <a:pt x="1777179" y="1679712"/>
                </a:lnTo>
                <a:cubicBezTo>
                  <a:pt x="1856214" y="1732659"/>
                  <a:pt x="1937870" y="1786423"/>
                  <a:pt x="2021297" y="1840168"/>
                </a:cubicBezTo>
                <a:cubicBezTo>
                  <a:pt x="2903503" y="2408525"/>
                  <a:pt x="3582064" y="2716563"/>
                  <a:pt x="3983733" y="2731136"/>
                </a:cubicBezTo>
                <a:cubicBezTo>
                  <a:pt x="4041836" y="2733232"/>
                  <a:pt x="4099462" y="2734280"/>
                  <a:pt x="4156040" y="2734280"/>
                </a:cubicBezTo>
                <a:cubicBezTo>
                  <a:pt x="5254392" y="2734280"/>
                  <a:pt x="6059384" y="2345172"/>
                  <a:pt x="6675493" y="1858454"/>
                </a:cubicBezTo>
                <a:lnTo>
                  <a:pt x="6791902" y="1761432"/>
                </a:lnTo>
                <a:lnTo>
                  <a:pt x="6770121" y="1763158"/>
                </a:lnTo>
                <a:lnTo>
                  <a:pt x="6582724" y="1910176"/>
                </a:lnTo>
                <a:cubicBezTo>
                  <a:pt x="5901020" y="2394617"/>
                  <a:pt x="5119780" y="2631599"/>
                  <a:pt x="4200712" y="2631599"/>
                </a:cubicBezTo>
                <a:lnTo>
                  <a:pt x="4200617" y="2631599"/>
                </a:lnTo>
                <a:cubicBezTo>
                  <a:pt x="4121179" y="2631599"/>
                  <a:pt x="4040597" y="2629789"/>
                  <a:pt x="3959063" y="2626265"/>
                </a:cubicBezTo>
                <a:cubicBezTo>
                  <a:pt x="3765800" y="2617312"/>
                  <a:pt x="3510912" y="2548255"/>
                  <a:pt x="3179537" y="2415001"/>
                </a:cubicBezTo>
                <a:cubicBezTo>
                  <a:pt x="2847770" y="2281621"/>
                  <a:pt x="2486869" y="2093054"/>
                  <a:pt x="2147027" y="1896512"/>
                </a:cubicBezTo>
                <a:close/>
                <a:moveTo>
                  <a:pt x="6901051" y="1608839"/>
                </a:moveTo>
                <a:lnTo>
                  <a:pt x="6856871" y="1644024"/>
                </a:lnTo>
                <a:lnTo>
                  <a:pt x="6857390" y="1643920"/>
                </a:lnTo>
                <a:lnTo>
                  <a:pt x="6883049" y="1624290"/>
                </a:lnTo>
                <a:close/>
                <a:moveTo>
                  <a:pt x="5104286" y="1603687"/>
                </a:moveTo>
                <a:lnTo>
                  <a:pt x="5112062" y="1608089"/>
                </a:lnTo>
                <a:cubicBezTo>
                  <a:pt x="5297131" y="1706293"/>
                  <a:pt x="5486201" y="1777305"/>
                  <a:pt x="5691057" y="1789055"/>
                </a:cubicBezTo>
                <a:lnTo>
                  <a:pt x="5697804" y="1788934"/>
                </a:lnTo>
                <a:lnTo>
                  <a:pt x="5569052" y="1768156"/>
                </a:lnTo>
                <a:lnTo>
                  <a:pt x="5474716" y="1743702"/>
                </a:lnTo>
                <a:lnTo>
                  <a:pt x="5467683" y="1742215"/>
                </a:lnTo>
                <a:lnTo>
                  <a:pt x="5463670" y="1740839"/>
                </a:lnTo>
                <a:lnTo>
                  <a:pt x="5427445" y="1731449"/>
                </a:lnTo>
                <a:cubicBezTo>
                  <a:pt x="5334205" y="1703037"/>
                  <a:pt x="5243074" y="1667197"/>
                  <a:pt x="5152745" y="1626652"/>
                </a:cubicBezTo>
                <a:close/>
                <a:moveTo>
                  <a:pt x="6768341" y="1595110"/>
                </a:moveTo>
                <a:lnTo>
                  <a:pt x="6587108" y="1643185"/>
                </a:lnTo>
                <a:cubicBezTo>
                  <a:pt x="6475794" y="1670859"/>
                  <a:pt x="6366810" y="1695826"/>
                  <a:pt x="6261184" y="1717109"/>
                </a:cubicBezTo>
                <a:lnTo>
                  <a:pt x="6242028" y="1720635"/>
                </a:lnTo>
                <a:lnTo>
                  <a:pt x="6109954" y="1751806"/>
                </a:lnTo>
                <a:lnTo>
                  <a:pt x="6080188" y="1757696"/>
                </a:lnTo>
                <a:lnTo>
                  <a:pt x="6087182" y="1757699"/>
                </a:lnTo>
                <a:lnTo>
                  <a:pt x="6254680" y="1743756"/>
                </a:lnTo>
                <a:lnTo>
                  <a:pt x="6404277" y="1714473"/>
                </a:lnTo>
                <a:lnTo>
                  <a:pt x="6467774" y="1698902"/>
                </a:lnTo>
                <a:lnTo>
                  <a:pt x="6562345" y="1671631"/>
                </a:lnTo>
                <a:lnTo>
                  <a:pt x="6639626" y="1646324"/>
                </a:lnTo>
                <a:lnTo>
                  <a:pt x="6691450" y="1627225"/>
                </a:lnTo>
                <a:lnTo>
                  <a:pt x="6754909" y="1601198"/>
                </a:lnTo>
                <a:close/>
                <a:moveTo>
                  <a:pt x="6958382" y="1585509"/>
                </a:moveTo>
                <a:lnTo>
                  <a:pt x="6904229" y="1631980"/>
                </a:lnTo>
                <a:lnTo>
                  <a:pt x="6929592" y="1612078"/>
                </a:lnTo>
                <a:close/>
                <a:moveTo>
                  <a:pt x="1609169" y="1545424"/>
                </a:moveTo>
                <a:lnTo>
                  <a:pt x="1956037" y="1760390"/>
                </a:lnTo>
                <a:cubicBezTo>
                  <a:pt x="2350614" y="1997424"/>
                  <a:pt x="2789834" y="2236539"/>
                  <a:pt x="3187063" y="2396237"/>
                </a:cubicBezTo>
                <a:cubicBezTo>
                  <a:pt x="3516246" y="2528634"/>
                  <a:pt x="3769039" y="2597214"/>
                  <a:pt x="3959920" y="2605977"/>
                </a:cubicBezTo>
                <a:cubicBezTo>
                  <a:pt x="4980048" y="2650268"/>
                  <a:pt x="5834059" y="2417192"/>
                  <a:pt x="6570818" y="1893602"/>
                </a:cubicBezTo>
                <a:lnTo>
                  <a:pt x="6733340" y="1766074"/>
                </a:lnTo>
                <a:lnTo>
                  <a:pt x="6729672" y="1766365"/>
                </a:lnTo>
                <a:lnTo>
                  <a:pt x="6720266" y="1773560"/>
                </a:lnTo>
                <a:cubicBezTo>
                  <a:pt x="6660504" y="1817250"/>
                  <a:pt x="6599239" y="1859944"/>
                  <a:pt x="6536433" y="1901318"/>
                </a:cubicBezTo>
                <a:cubicBezTo>
                  <a:pt x="5910259" y="2313751"/>
                  <a:pt x="5190360" y="2510347"/>
                  <a:pt x="4292438" y="2510347"/>
                </a:cubicBezTo>
                <a:lnTo>
                  <a:pt x="4292343" y="2510442"/>
                </a:lnTo>
                <a:cubicBezTo>
                  <a:pt x="4176328" y="2510442"/>
                  <a:pt x="4057361" y="2507204"/>
                  <a:pt x="3935156" y="2500631"/>
                </a:cubicBezTo>
                <a:cubicBezTo>
                  <a:pt x="3748561" y="2490725"/>
                  <a:pt x="3508340" y="2430051"/>
                  <a:pt x="3156202" y="2304131"/>
                </a:cubicBezTo>
                <a:cubicBezTo>
                  <a:pt x="2695273" y="2139233"/>
                  <a:pt x="2180813" y="1873549"/>
                  <a:pt x="1742846" y="1623389"/>
                </a:cubicBezTo>
                <a:close/>
                <a:moveTo>
                  <a:pt x="6904381" y="1529934"/>
                </a:moveTo>
                <a:lnTo>
                  <a:pt x="6669735" y="1603721"/>
                </a:lnTo>
                <a:lnTo>
                  <a:pt x="6458736" y="1662414"/>
                </a:lnTo>
                <a:lnTo>
                  <a:pt x="6823944" y="1569909"/>
                </a:lnTo>
                <a:lnTo>
                  <a:pt x="6828835" y="1567692"/>
                </a:lnTo>
                <a:lnTo>
                  <a:pt x="6902508" y="1530957"/>
                </a:lnTo>
                <a:close/>
                <a:moveTo>
                  <a:pt x="7207758" y="1471847"/>
                </a:moveTo>
                <a:lnTo>
                  <a:pt x="7102416" y="1502305"/>
                </a:lnTo>
                <a:lnTo>
                  <a:pt x="7090936" y="1513141"/>
                </a:lnTo>
                <a:close/>
                <a:moveTo>
                  <a:pt x="1520962" y="1471173"/>
                </a:moveTo>
                <a:lnTo>
                  <a:pt x="1544357" y="1485183"/>
                </a:lnTo>
                <a:cubicBezTo>
                  <a:pt x="2019988" y="1766278"/>
                  <a:pt x="2627707" y="2094057"/>
                  <a:pt x="3162869" y="2285462"/>
                </a:cubicBezTo>
                <a:cubicBezTo>
                  <a:pt x="3513102" y="2410811"/>
                  <a:pt x="3751704" y="2471009"/>
                  <a:pt x="3936298" y="2480915"/>
                </a:cubicBezTo>
                <a:cubicBezTo>
                  <a:pt x="4999479" y="2537588"/>
                  <a:pt x="5822249" y="2348231"/>
                  <a:pt x="6525574" y="1884935"/>
                </a:cubicBezTo>
                <a:lnTo>
                  <a:pt x="6691881" y="1769360"/>
                </a:lnTo>
                <a:lnTo>
                  <a:pt x="6679884" y="1770311"/>
                </a:lnTo>
                <a:lnTo>
                  <a:pt x="6672869" y="1775286"/>
                </a:lnTo>
                <a:cubicBezTo>
                  <a:pt x="6613231" y="1815656"/>
                  <a:pt x="6552292" y="1854920"/>
                  <a:pt x="6490046" y="1892746"/>
                </a:cubicBezTo>
                <a:cubicBezTo>
                  <a:pt x="5931024" y="2232407"/>
                  <a:pt x="5278276" y="2391475"/>
                  <a:pt x="4416168" y="2391475"/>
                </a:cubicBezTo>
                <a:cubicBezTo>
                  <a:pt x="4255386" y="2391475"/>
                  <a:pt x="4087365" y="2385950"/>
                  <a:pt x="3911343" y="2374997"/>
                </a:cubicBezTo>
                <a:cubicBezTo>
                  <a:pt x="3705413" y="2362233"/>
                  <a:pt x="3451191" y="2293082"/>
                  <a:pt x="3132866" y="2193164"/>
                </a:cubicBezTo>
                <a:cubicBezTo>
                  <a:pt x="2667067" y="2046929"/>
                  <a:pt x="2149407" y="1803320"/>
                  <a:pt x="1709367" y="1572330"/>
                </a:cubicBezTo>
                <a:close/>
                <a:moveTo>
                  <a:pt x="1439950" y="1405419"/>
                </a:moveTo>
                <a:lnTo>
                  <a:pt x="1509008" y="1443570"/>
                </a:lnTo>
                <a:cubicBezTo>
                  <a:pt x="1986627" y="1703698"/>
                  <a:pt x="2597751" y="2005188"/>
                  <a:pt x="3138581" y="2174971"/>
                </a:cubicBezTo>
                <a:cubicBezTo>
                  <a:pt x="3455573" y="2274508"/>
                  <a:pt x="3708461" y="2343374"/>
                  <a:pt x="3912486" y="2356042"/>
                </a:cubicBezTo>
                <a:cubicBezTo>
                  <a:pt x="5028530" y="2425289"/>
                  <a:pt x="5820439" y="2277365"/>
                  <a:pt x="6480141" y="1876458"/>
                </a:cubicBezTo>
                <a:lnTo>
                  <a:pt x="6640454" y="1773437"/>
                </a:lnTo>
                <a:lnTo>
                  <a:pt x="6629128" y="1774335"/>
                </a:lnTo>
                <a:lnTo>
                  <a:pt x="6625243" y="1776870"/>
                </a:lnTo>
                <a:cubicBezTo>
                  <a:pt x="6566083" y="1813688"/>
                  <a:pt x="6505644" y="1849442"/>
                  <a:pt x="6443850" y="1883887"/>
                </a:cubicBezTo>
                <a:cubicBezTo>
                  <a:pt x="5906926" y="2183163"/>
                  <a:pt x="5314566" y="2279080"/>
                  <a:pt x="4629718" y="2279080"/>
                </a:cubicBezTo>
                <a:lnTo>
                  <a:pt x="4629718" y="2279175"/>
                </a:lnTo>
                <a:cubicBezTo>
                  <a:pt x="4393784" y="2279175"/>
                  <a:pt x="4146896" y="2267745"/>
                  <a:pt x="3887435" y="2249457"/>
                </a:cubicBezTo>
                <a:cubicBezTo>
                  <a:pt x="3670265" y="2234121"/>
                  <a:pt x="3397851" y="2160303"/>
                  <a:pt x="3109434" y="2082198"/>
                </a:cubicBezTo>
                <a:cubicBezTo>
                  <a:pt x="2732735" y="1980206"/>
                  <a:pt x="2324015" y="1818044"/>
                  <a:pt x="1949244" y="1648802"/>
                </a:cubicBezTo>
                <a:close/>
                <a:moveTo>
                  <a:pt x="7408760" y="1365379"/>
                </a:moveTo>
                <a:lnTo>
                  <a:pt x="7264505" y="1413219"/>
                </a:lnTo>
                <a:lnTo>
                  <a:pt x="7143763" y="1463279"/>
                </a:lnTo>
                <a:lnTo>
                  <a:pt x="7132850" y="1473580"/>
                </a:lnTo>
                <a:lnTo>
                  <a:pt x="7276960" y="1419338"/>
                </a:lnTo>
                <a:close/>
                <a:moveTo>
                  <a:pt x="1372467" y="1350138"/>
                </a:moveTo>
                <a:lnTo>
                  <a:pt x="1473468" y="1402006"/>
                </a:lnTo>
                <a:cubicBezTo>
                  <a:pt x="1953052" y="1641190"/>
                  <a:pt x="2567605" y="1916368"/>
                  <a:pt x="3114292" y="2064386"/>
                </a:cubicBezTo>
                <a:cubicBezTo>
                  <a:pt x="3401756" y="2142205"/>
                  <a:pt x="3673313" y="2215738"/>
                  <a:pt x="3888768" y="2230978"/>
                </a:cubicBezTo>
                <a:cubicBezTo>
                  <a:pt x="4897752" y="2302416"/>
                  <a:pt x="5716902" y="2268030"/>
                  <a:pt x="6434801" y="1867790"/>
                </a:cubicBezTo>
                <a:lnTo>
                  <a:pt x="6587596" y="1777627"/>
                </a:lnTo>
                <a:lnTo>
                  <a:pt x="6576379" y="1778516"/>
                </a:lnTo>
                <a:lnTo>
                  <a:pt x="6397558" y="1875029"/>
                </a:lnTo>
                <a:cubicBezTo>
                  <a:pt x="5944073" y="2105344"/>
                  <a:pt x="5459632" y="2176591"/>
                  <a:pt x="4900133" y="2176591"/>
                </a:cubicBezTo>
                <a:lnTo>
                  <a:pt x="4900133" y="2176686"/>
                </a:lnTo>
                <a:cubicBezTo>
                  <a:pt x="4581712" y="2176686"/>
                  <a:pt x="4239003" y="2153635"/>
                  <a:pt x="3863622" y="2123727"/>
                </a:cubicBezTo>
                <a:cubicBezTo>
                  <a:pt x="3681981" y="2109249"/>
                  <a:pt x="3470336" y="2060100"/>
                  <a:pt x="3225258" y="2003236"/>
                </a:cubicBezTo>
                <a:cubicBezTo>
                  <a:pt x="3179728" y="1992663"/>
                  <a:pt x="3133342" y="1981900"/>
                  <a:pt x="3086193" y="1971136"/>
                </a:cubicBezTo>
                <a:cubicBezTo>
                  <a:pt x="2514907" y="1840839"/>
                  <a:pt x="1874360" y="1579793"/>
                  <a:pt x="1385984" y="1356457"/>
                </a:cubicBezTo>
                <a:close/>
                <a:moveTo>
                  <a:pt x="1283360" y="1288156"/>
                </a:moveTo>
                <a:lnTo>
                  <a:pt x="1437999" y="1360536"/>
                </a:lnTo>
                <a:cubicBezTo>
                  <a:pt x="1919476" y="1578802"/>
                  <a:pt x="2537411" y="1827643"/>
                  <a:pt x="3090099" y="1953706"/>
                </a:cubicBezTo>
                <a:cubicBezTo>
                  <a:pt x="3137342" y="1964469"/>
                  <a:pt x="3183729" y="1975232"/>
                  <a:pt x="3229258" y="1985805"/>
                </a:cubicBezTo>
                <a:cubicBezTo>
                  <a:pt x="3473670" y="2042574"/>
                  <a:pt x="3684743" y="2091532"/>
                  <a:pt x="3865051" y="2105915"/>
                </a:cubicBezTo>
                <a:cubicBezTo>
                  <a:pt x="4896894" y="2188116"/>
                  <a:pt x="5682040" y="2218501"/>
                  <a:pt x="6389462" y="1859218"/>
                </a:cubicBezTo>
                <a:lnTo>
                  <a:pt x="6532531" y="1781992"/>
                </a:lnTo>
                <a:lnTo>
                  <a:pt x="6521729" y="1782848"/>
                </a:lnTo>
                <a:lnTo>
                  <a:pt x="6351267" y="1866456"/>
                </a:lnTo>
                <a:cubicBezTo>
                  <a:pt x="5981792" y="2036096"/>
                  <a:pt x="5606412" y="2090579"/>
                  <a:pt x="5182073" y="2090579"/>
                </a:cubicBezTo>
                <a:lnTo>
                  <a:pt x="5182168" y="2090389"/>
                </a:lnTo>
                <a:cubicBezTo>
                  <a:pt x="4853461" y="2090389"/>
                  <a:pt x="4495416" y="2057718"/>
                  <a:pt x="4088032" y="2020475"/>
                </a:cubicBezTo>
                <a:cubicBezTo>
                  <a:pt x="4007260" y="2013141"/>
                  <a:pt x="3924583" y="2005521"/>
                  <a:pt x="3839810" y="1997996"/>
                </a:cubicBezTo>
                <a:cubicBezTo>
                  <a:pt x="3688458" y="1984566"/>
                  <a:pt x="3509959" y="1948657"/>
                  <a:pt x="3320889" y="1910652"/>
                </a:cubicBezTo>
                <a:cubicBezTo>
                  <a:pt x="3237831" y="1893888"/>
                  <a:pt x="3151821" y="1876648"/>
                  <a:pt x="3062762" y="1860074"/>
                </a:cubicBezTo>
                <a:cubicBezTo>
                  <a:pt x="2537697" y="1762428"/>
                  <a:pt x="1957755" y="1560410"/>
                  <a:pt x="1488342" y="1372607"/>
                </a:cubicBezTo>
                <a:close/>
                <a:moveTo>
                  <a:pt x="1205511" y="1235924"/>
                </a:moveTo>
                <a:lnTo>
                  <a:pt x="1402304" y="1319185"/>
                </a:lnTo>
                <a:cubicBezTo>
                  <a:pt x="1885663" y="1516603"/>
                  <a:pt x="2507026" y="1739155"/>
                  <a:pt x="3065906" y="1843120"/>
                </a:cubicBezTo>
                <a:cubicBezTo>
                  <a:pt x="3155059" y="1859693"/>
                  <a:pt x="3241070" y="1877029"/>
                  <a:pt x="3324223" y="1893793"/>
                </a:cubicBezTo>
                <a:cubicBezTo>
                  <a:pt x="3512817" y="1931702"/>
                  <a:pt x="3690934" y="1967612"/>
                  <a:pt x="3841239" y="1980947"/>
                </a:cubicBezTo>
                <a:cubicBezTo>
                  <a:pt x="3926011" y="1988471"/>
                  <a:pt x="4008784" y="1995996"/>
                  <a:pt x="4089556" y="2003426"/>
                </a:cubicBezTo>
                <a:cubicBezTo>
                  <a:pt x="5020243" y="2088388"/>
                  <a:pt x="5692613" y="2149825"/>
                  <a:pt x="6344028" y="1850740"/>
                </a:cubicBezTo>
                <a:lnTo>
                  <a:pt x="6474900" y="1786560"/>
                </a:lnTo>
                <a:lnTo>
                  <a:pt x="6474675" y="1786578"/>
                </a:lnTo>
                <a:lnTo>
                  <a:pt x="6464994" y="1786812"/>
                </a:lnTo>
                <a:lnTo>
                  <a:pt x="6305070" y="1857502"/>
                </a:lnTo>
                <a:cubicBezTo>
                  <a:pt x="6008938" y="1979137"/>
                  <a:pt x="5712901" y="2020952"/>
                  <a:pt x="5396576" y="2020952"/>
                </a:cubicBezTo>
                <a:cubicBezTo>
                  <a:pt x="5090633" y="2020952"/>
                  <a:pt x="4765925" y="1981899"/>
                  <a:pt x="4403594" y="1938370"/>
                </a:cubicBezTo>
                <a:cubicBezTo>
                  <a:pt x="4217095" y="1915986"/>
                  <a:pt x="4024214" y="1892745"/>
                  <a:pt x="3815997" y="1872457"/>
                </a:cubicBezTo>
                <a:cubicBezTo>
                  <a:pt x="3691981" y="1860360"/>
                  <a:pt x="3550440" y="1835309"/>
                  <a:pt x="3400614" y="1808830"/>
                </a:cubicBezTo>
                <a:cubicBezTo>
                  <a:pt x="3285361" y="1788446"/>
                  <a:pt x="3166204" y="1767396"/>
                  <a:pt x="3039426" y="1749108"/>
                </a:cubicBezTo>
                <a:cubicBezTo>
                  <a:pt x="2508422" y="1672357"/>
                  <a:pt x="1925075" y="1494792"/>
                  <a:pt x="1453719" y="1327142"/>
                </a:cubicBezTo>
                <a:close/>
                <a:moveTo>
                  <a:pt x="1110286" y="1181103"/>
                </a:moveTo>
                <a:lnTo>
                  <a:pt x="1366537" y="1278109"/>
                </a:lnTo>
                <a:cubicBezTo>
                  <a:pt x="1851754" y="1454714"/>
                  <a:pt x="2476546" y="1650953"/>
                  <a:pt x="3041712" y="1732630"/>
                </a:cubicBezTo>
                <a:cubicBezTo>
                  <a:pt x="3168775" y="1751013"/>
                  <a:pt x="3288028" y="1772063"/>
                  <a:pt x="3403471" y="1792447"/>
                </a:cubicBezTo>
                <a:cubicBezTo>
                  <a:pt x="3553012" y="1818926"/>
                  <a:pt x="3694268" y="1843882"/>
                  <a:pt x="3817616" y="1855883"/>
                </a:cubicBezTo>
                <a:cubicBezTo>
                  <a:pt x="4026023" y="1876267"/>
                  <a:pt x="4219000" y="1899413"/>
                  <a:pt x="4405595" y="1921796"/>
                </a:cubicBezTo>
                <a:cubicBezTo>
                  <a:pt x="5140163" y="2009998"/>
                  <a:pt x="5720330" y="2079721"/>
                  <a:pt x="6298784" y="1842072"/>
                </a:cubicBezTo>
                <a:lnTo>
                  <a:pt x="6421386" y="1787867"/>
                </a:lnTo>
                <a:lnTo>
                  <a:pt x="6412212" y="1788089"/>
                </a:lnTo>
                <a:lnTo>
                  <a:pt x="6258779" y="1848645"/>
                </a:lnTo>
                <a:cubicBezTo>
                  <a:pt x="6021320" y="1934941"/>
                  <a:pt x="5790149" y="1967040"/>
                  <a:pt x="5550977" y="1967040"/>
                </a:cubicBezTo>
                <a:lnTo>
                  <a:pt x="5550977" y="1966945"/>
                </a:lnTo>
                <a:cubicBezTo>
                  <a:pt x="5249891" y="1966945"/>
                  <a:pt x="4935947" y="1916082"/>
                  <a:pt x="4580379" y="1858551"/>
                </a:cubicBezTo>
                <a:cubicBezTo>
                  <a:pt x="4333586" y="1818641"/>
                  <a:pt x="4078411" y="1777302"/>
                  <a:pt x="3792090" y="1746727"/>
                </a:cubicBezTo>
                <a:cubicBezTo>
                  <a:pt x="3693791" y="1736250"/>
                  <a:pt x="3585111" y="1719009"/>
                  <a:pt x="3470051" y="1700912"/>
                </a:cubicBezTo>
                <a:cubicBezTo>
                  <a:pt x="3333177" y="1679290"/>
                  <a:pt x="3178110" y="1654716"/>
                  <a:pt x="3015899" y="1637952"/>
                </a:cubicBezTo>
                <a:cubicBezTo>
                  <a:pt x="2371622" y="1571354"/>
                  <a:pt x="1655648" y="1364285"/>
                  <a:pt x="1150047" y="1194829"/>
                </a:cubicBezTo>
                <a:close/>
                <a:moveTo>
                  <a:pt x="8098482" y="1140519"/>
                </a:moveTo>
                <a:lnTo>
                  <a:pt x="7943373" y="1188906"/>
                </a:lnTo>
                <a:lnTo>
                  <a:pt x="7584451" y="1307327"/>
                </a:lnTo>
                <a:lnTo>
                  <a:pt x="7281407" y="1431392"/>
                </a:lnTo>
                <a:lnTo>
                  <a:pt x="7191482" y="1465239"/>
                </a:lnTo>
                <a:lnTo>
                  <a:pt x="7221892" y="1456573"/>
                </a:lnTo>
                <a:lnTo>
                  <a:pt x="7383107" y="1408201"/>
                </a:lnTo>
                <a:lnTo>
                  <a:pt x="7743060" y="1273525"/>
                </a:lnTo>
                <a:cubicBezTo>
                  <a:pt x="7828630" y="1241033"/>
                  <a:pt x="7912740" y="1209093"/>
                  <a:pt x="7994983" y="1178350"/>
                </a:cubicBezTo>
                <a:close/>
                <a:moveTo>
                  <a:pt x="1015224" y="1131643"/>
                </a:moveTo>
                <a:lnTo>
                  <a:pt x="1330700" y="1237176"/>
                </a:lnTo>
                <a:cubicBezTo>
                  <a:pt x="1817749" y="1393040"/>
                  <a:pt x="2445971" y="1562990"/>
                  <a:pt x="3017518" y="1622140"/>
                </a:cubicBezTo>
                <a:cubicBezTo>
                  <a:pt x="3180110" y="1638999"/>
                  <a:pt x="3335463" y="1663479"/>
                  <a:pt x="3472528" y="1685196"/>
                </a:cubicBezTo>
                <a:cubicBezTo>
                  <a:pt x="3587397" y="1703388"/>
                  <a:pt x="3695887" y="1720533"/>
                  <a:pt x="3793804" y="1730916"/>
                </a:cubicBezTo>
                <a:cubicBezTo>
                  <a:pt x="4080602" y="1761491"/>
                  <a:pt x="4335967" y="1802829"/>
                  <a:pt x="4582950" y="1842834"/>
                </a:cubicBezTo>
                <a:cubicBezTo>
                  <a:pt x="5218744" y="1945704"/>
                  <a:pt x="5720998" y="2027048"/>
                  <a:pt x="6253350" y="1833595"/>
                </a:cubicBezTo>
                <a:lnTo>
                  <a:pt x="6365786" y="1789212"/>
                </a:lnTo>
                <a:lnTo>
                  <a:pt x="6357587" y="1789411"/>
                </a:lnTo>
                <a:lnTo>
                  <a:pt x="6212582" y="1839881"/>
                </a:lnTo>
                <a:cubicBezTo>
                  <a:pt x="6024368" y="1899412"/>
                  <a:pt x="5840441" y="1922844"/>
                  <a:pt x="5655370" y="1922844"/>
                </a:cubicBezTo>
                <a:lnTo>
                  <a:pt x="5655370" y="1922749"/>
                </a:lnTo>
                <a:cubicBezTo>
                  <a:pt x="5342664" y="1922749"/>
                  <a:pt x="5026815" y="1855693"/>
                  <a:pt x="4681439" y="1782445"/>
                </a:cubicBezTo>
                <a:cubicBezTo>
                  <a:pt x="4398546" y="1722438"/>
                  <a:pt x="4105938" y="1660335"/>
                  <a:pt x="3768277" y="1621187"/>
                </a:cubicBezTo>
                <a:cubicBezTo>
                  <a:pt x="3695030" y="1612710"/>
                  <a:pt x="3616734" y="1601375"/>
                  <a:pt x="3533676" y="1589278"/>
                </a:cubicBezTo>
                <a:cubicBezTo>
                  <a:pt x="3372134" y="1565847"/>
                  <a:pt x="3189064" y="1539272"/>
                  <a:pt x="2992372" y="1526985"/>
                </a:cubicBezTo>
                <a:cubicBezTo>
                  <a:pt x="2404203" y="1489983"/>
                  <a:pt x="1760720" y="1342179"/>
                  <a:pt x="1267965" y="1204988"/>
                </a:cubicBezTo>
                <a:close/>
                <a:moveTo>
                  <a:pt x="9436152" y="1121384"/>
                </a:moveTo>
                <a:cubicBezTo>
                  <a:pt x="9275954" y="1125840"/>
                  <a:pt x="8925017" y="1217923"/>
                  <a:pt x="8508393" y="1327151"/>
                </a:cubicBezTo>
                <a:cubicBezTo>
                  <a:pt x="8139986" y="1423775"/>
                  <a:pt x="7712907" y="1535789"/>
                  <a:pt x="7287831" y="1623334"/>
                </a:cubicBezTo>
                <a:lnTo>
                  <a:pt x="6897952" y="1695290"/>
                </a:lnTo>
                <a:lnTo>
                  <a:pt x="6873885" y="1718006"/>
                </a:lnTo>
                <a:lnTo>
                  <a:pt x="7099879" y="1685102"/>
                </a:lnTo>
                <a:cubicBezTo>
                  <a:pt x="7733769" y="1582844"/>
                  <a:pt x="8394082" y="1411081"/>
                  <a:pt x="8875963" y="1285717"/>
                </a:cubicBezTo>
                <a:cubicBezTo>
                  <a:pt x="9220863" y="1195992"/>
                  <a:pt x="9421692" y="1144681"/>
                  <a:pt x="9505292" y="1139823"/>
                </a:cubicBezTo>
                <a:lnTo>
                  <a:pt x="9509592" y="1140021"/>
                </a:lnTo>
                <a:lnTo>
                  <a:pt x="9506912" y="1137219"/>
                </a:lnTo>
                <a:lnTo>
                  <a:pt x="9499089" y="1139603"/>
                </a:lnTo>
                <a:lnTo>
                  <a:pt x="9494942" y="1131867"/>
                </a:lnTo>
                <a:lnTo>
                  <a:pt x="9484611" y="1135031"/>
                </a:lnTo>
                <a:lnTo>
                  <a:pt x="9480750" y="1127478"/>
                </a:lnTo>
                <a:lnTo>
                  <a:pt x="9470132" y="1130745"/>
                </a:lnTo>
                <a:lnTo>
                  <a:pt x="9466489" y="1123959"/>
                </a:lnTo>
                <a:lnTo>
                  <a:pt x="9463446" y="1123700"/>
                </a:lnTo>
                <a:lnTo>
                  <a:pt x="9455750" y="1126078"/>
                </a:lnTo>
                <a:lnTo>
                  <a:pt x="9454471" y="1122939"/>
                </a:lnTo>
                <a:close/>
                <a:moveTo>
                  <a:pt x="9467502" y="1101871"/>
                </a:moveTo>
                <a:lnTo>
                  <a:pt x="9470306" y="1107050"/>
                </a:lnTo>
                <a:lnTo>
                  <a:pt x="9467676" y="1101906"/>
                </a:lnTo>
                <a:close/>
                <a:moveTo>
                  <a:pt x="952607" y="1094845"/>
                </a:moveTo>
                <a:lnTo>
                  <a:pt x="957089" y="1098203"/>
                </a:lnTo>
                <a:lnTo>
                  <a:pt x="957924" y="1098467"/>
                </a:lnTo>
                <a:cubicBezTo>
                  <a:pt x="1464436" y="1253092"/>
                  <a:pt x="2270795" y="1466132"/>
                  <a:pt x="2993325" y="1511554"/>
                </a:cubicBezTo>
                <a:cubicBezTo>
                  <a:pt x="3190588" y="1523937"/>
                  <a:pt x="3374039" y="1550512"/>
                  <a:pt x="3535867" y="1574038"/>
                </a:cubicBezTo>
                <a:cubicBezTo>
                  <a:pt x="3618734" y="1586040"/>
                  <a:pt x="3696935" y="1597375"/>
                  <a:pt x="3769991" y="1605852"/>
                </a:cubicBezTo>
                <a:cubicBezTo>
                  <a:pt x="4108414" y="1645095"/>
                  <a:pt x="4414453" y="1710055"/>
                  <a:pt x="4684582" y="1767396"/>
                </a:cubicBezTo>
                <a:cubicBezTo>
                  <a:pt x="5232365" y="1883601"/>
                  <a:pt x="5705376" y="1983994"/>
                  <a:pt x="6207915" y="1825117"/>
                </a:cubicBezTo>
                <a:lnTo>
                  <a:pt x="6306980" y="1790635"/>
                </a:lnTo>
                <a:lnTo>
                  <a:pt x="6298819" y="1790833"/>
                </a:lnTo>
                <a:lnTo>
                  <a:pt x="6166387" y="1830833"/>
                </a:lnTo>
                <a:cubicBezTo>
                  <a:pt x="6016558" y="1871219"/>
                  <a:pt x="5871397" y="1888078"/>
                  <a:pt x="5727570" y="1888078"/>
                </a:cubicBezTo>
                <a:cubicBezTo>
                  <a:pt x="5404101" y="1888078"/>
                  <a:pt x="5087109" y="1802924"/>
                  <a:pt x="4737065" y="1708913"/>
                </a:cubicBezTo>
                <a:cubicBezTo>
                  <a:pt x="4431979" y="1626902"/>
                  <a:pt x="4116511" y="1542225"/>
                  <a:pt x="3744369" y="1495553"/>
                </a:cubicBezTo>
                <a:cubicBezTo>
                  <a:pt x="3696459" y="1489552"/>
                  <a:pt x="3646833" y="1482694"/>
                  <a:pt x="3594351" y="1475455"/>
                </a:cubicBezTo>
                <a:cubicBezTo>
                  <a:pt x="3409663" y="1450023"/>
                  <a:pt x="3200399" y="1421162"/>
                  <a:pt x="2968941" y="1415828"/>
                </a:cubicBezTo>
                <a:cubicBezTo>
                  <a:pt x="2328445" y="1401191"/>
                  <a:pt x="1627442" y="1262010"/>
                  <a:pt x="1121424" y="1138151"/>
                </a:cubicBezTo>
                <a:close/>
                <a:moveTo>
                  <a:pt x="9352128" y="1087691"/>
                </a:moveTo>
                <a:lnTo>
                  <a:pt x="9346889" y="1087804"/>
                </a:lnTo>
                <a:lnTo>
                  <a:pt x="9339926" y="1089978"/>
                </a:lnTo>
                <a:lnTo>
                  <a:pt x="9339245" y="1087971"/>
                </a:lnTo>
                <a:lnTo>
                  <a:pt x="9307437" y="1088661"/>
                </a:lnTo>
                <a:cubicBezTo>
                  <a:pt x="9083422" y="1106117"/>
                  <a:pt x="8699378" y="1211878"/>
                  <a:pt x="8253885" y="1334581"/>
                </a:cubicBezTo>
                <a:cubicBezTo>
                  <a:pt x="7903310" y="1431108"/>
                  <a:pt x="7515032" y="1538019"/>
                  <a:pt x="7133263" y="1621709"/>
                </a:cubicBezTo>
                <a:lnTo>
                  <a:pt x="6934231" y="1661047"/>
                </a:lnTo>
                <a:lnTo>
                  <a:pt x="6909952" y="1683964"/>
                </a:lnTo>
                <a:lnTo>
                  <a:pt x="6968822" y="1674600"/>
                </a:lnTo>
                <a:cubicBezTo>
                  <a:pt x="7493714" y="1583647"/>
                  <a:pt x="8045657" y="1438901"/>
                  <a:pt x="8506012" y="1318197"/>
                </a:cubicBezTo>
                <a:cubicBezTo>
                  <a:pt x="8910567" y="1212081"/>
                  <a:pt x="9223130" y="1130117"/>
                  <a:pt x="9393841" y="1114862"/>
                </a:cubicBezTo>
                <a:lnTo>
                  <a:pt x="9425567" y="1113713"/>
                </a:lnTo>
                <a:lnTo>
                  <a:pt x="9423631" y="1108856"/>
                </a:lnTo>
                <a:lnTo>
                  <a:pt x="9412315" y="1112362"/>
                </a:lnTo>
                <a:lnTo>
                  <a:pt x="9409197" y="1104450"/>
                </a:lnTo>
                <a:lnTo>
                  <a:pt x="9397838" y="1107980"/>
                </a:lnTo>
                <a:lnTo>
                  <a:pt x="9395017" y="1099869"/>
                </a:lnTo>
                <a:lnTo>
                  <a:pt x="9383360" y="1103503"/>
                </a:lnTo>
                <a:lnTo>
                  <a:pt x="9380520" y="1095288"/>
                </a:lnTo>
                <a:lnTo>
                  <a:pt x="9368786" y="1098932"/>
                </a:lnTo>
                <a:lnTo>
                  <a:pt x="9365978" y="1090756"/>
                </a:lnTo>
                <a:lnTo>
                  <a:pt x="9354404" y="1094359"/>
                </a:lnTo>
                <a:close/>
                <a:moveTo>
                  <a:pt x="9459433" y="1086963"/>
                </a:moveTo>
                <a:lnTo>
                  <a:pt x="9461750" y="1091244"/>
                </a:lnTo>
                <a:lnTo>
                  <a:pt x="9462301" y="1091392"/>
                </a:lnTo>
                <a:lnTo>
                  <a:pt x="9460490" y="1087850"/>
                </a:lnTo>
                <a:close/>
                <a:moveTo>
                  <a:pt x="9322688" y="1077034"/>
                </a:moveTo>
                <a:lnTo>
                  <a:pt x="9317396" y="1078664"/>
                </a:lnTo>
                <a:lnTo>
                  <a:pt x="9323064" y="1078147"/>
                </a:lnTo>
                <a:close/>
                <a:moveTo>
                  <a:pt x="1104133" y="1075731"/>
                </a:moveTo>
                <a:lnTo>
                  <a:pt x="1223139" y="1098372"/>
                </a:lnTo>
                <a:cubicBezTo>
                  <a:pt x="1715762" y="1186752"/>
                  <a:pt x="2354436" y="1277859"/>
                  <a:pt x="2945509" y="1290479"/>
                </a:cubicBezTo>
                <a:cubicBezTo>
                  <a:pt x="3253929" y="1297051"/>
                  <a:pt x="3522722" y="1328770"/>
                  <a:pt x="3722557" y="1355725"/>
                </a:cubicBezTo>
                <a:cubicBezTo>
                  <a:pt x="4119083" y="1409161"/>
                  <a:pt x="4449029" y="1518031"/>
                  <a:pt x="4768116" y="1623283"/>
                </a:cubicBezTo>
                <a:cubicBezTo>
                  <a:pt x="5239413" y="1778731"/>
                  <a:pt x="5646416" y="1913033"/>
                  <a:pt x="6117142" y="1807972"/>
                </a:cubicBezTo>
                <a:lnTo>
                  <a:pt x="6188285" y="1789680"/>
                </a:lnTo>
                <a:lnTo>
                  <a:pt x="6184789" y="1789566"/>
                </a:lnTo>
                <a:lnTo>
                  <a:pt x="6074089" y="1813116"/>
                </a:lnTo>
                <a:cubicBezTo>
                  <a:pt x="5984554" y="1828928"/>
                  <a:pt x="5897877" y="1836167"/>
                  <a:pt x="5813199" y="1836167"/>
                </a:cubicBezTo>
                <a:lnTo>
                  <a:pt x="5813104" y="1835976"/>
                </a:lnTo>
                <a:cubicBezTo>
                  <a:pt x="5456012" y="1835976"/>
                  <a:pt x="5133400" y="1708532"/>
                  <a:pt x="4770688" y="1565371"/>
                </a:cubicBezTo>
                <a:cubicBezTo>
                  <a:pt x="4444647" y="1436593"/>
                  <a:pt x="4107462" y="1303433"/>
                  <a:pt x="3696839" y="1244188"/>
                </a:cubicBezTo>
                <a:cubicBezTo>
                  <a:pt x="3499005" y="1215613"/>
                  <a:pt x="3227926" y="1176465"/>
                  <a:pt x="2921984" y="1193610"/>
                </a:cubicBezTo>
                <a:cubicBezTo>
                  <a:pt x="2398335" y="1222822"/>
                  <a:pt x="1840611" y="1176884"/>
                  <a:pt x="1377701" y="1115690"/>
                </a:cubicBezTo>
                <a:close/>
                <a:moveTo>
                  <a:pt x="892225" y="1049583"/>
                </a:moveTo>
                <a:lnTo>
                  <a:pt x="894483" y="1051297"/>
                </a:lnTo>
                <a:lnTo>
                  <a:pt x="923000" y="1072663"/>
                </a:lnTo>
                <a:lnTo>
                  <a:pt x="1124923" y="1123821"/>
                </a:lnTo>
                <a:cubicBezTo>
                  <a:pt x="1630143" y="1247474"/>
                  <a:pt x="2329981" y="1386427"/>
                  <a:pt x="2969227" y="1401065"/>
                </a:cubicBezTo>
                <a:cubicBezTo>
                  <a:pt x="3201446" y="1406399"/>
                  <a:pt x="3411282" y="1435259"/>
                  <a:pt x="3596351" y="1460786"/>
                </a:cubicBezTo>
                <a:cubicBezTo>
                  <a:pt x="3648834" y="1468025"/>
                  <a:pt x="3698364" y="1474883"/>
                  <a:pt x="3746274" y="1480884"/>
                </a:cubicBezTo>
                <a:cubicBezTo>
                  <a:pt x="4119369" y="1527652"/>
                  <a:pt x="4449600" y="1616330"/>
                  <a:pt x="4740875" y="1694625"/>
                </a:cubicBezTo>
                <a:cubicBezTo>
                  <a:pt x="5244462" y="1829975"/>
                  <a:pt x="5679373" y="1946752"/>
                  <a:pt x="6162481" y="1816640"/>
                </a:cubicBezTo>
                <a:lnTo>
                  <a:pt x="6245517" y="1791543"/>
                </a:lnTo>
                <a:lnTo>
                  <a:pt x="6239016" y="1791331"/>
                </a:lnTo>
                <a:lnTo>
                  <a:pt x="6120190" y="1821879"/>
                </a:lnTo>
                <a:cubicBezTo>
                  <a:pt x="6002556" y="1848073"/>
                  <a:pt x="5888923" y="1859598"/>
                  <a:pt x="5777480" y="1859598"/>
                </a:cubicBezTo>
                <a:cubicBezTo>
                  <a:pt x="5439058" y="1859598"/>
                  <a:pt x="5119684" y="1754251"/>
                  <a:pt x="4763735" y="1636808"/>
                </a:cubicBezTo>
                <a:cubicBezTo>
                  <a:pt x="4445219" y="1531747"/>
                  <a:pt x="4115939" y="1423162"/>
                  <a:pt x="3720652" y="1369822"/>
                </a:cubicBezTo>
                <a:cubicBezTo>
                  <a:pt x="3521294" y="1342962"/>
                  <a:pt x="3252882" y="1311244"/>
                  <a:pt x="2945225" y="1304671"/>
                </a:cubicBezTo>
                <a:cubicBezTo>
                  <a:pt x="2265483" y="1290123"/>
                  <a:pt x="1523022" y="1171964"/>
                  <a:pt x="1011386" y="1073333"/>
                </a:cubicBezTo>
                <a:close/>
                <a:moveTo>
                  <a:pt x="9248191" y="1047246"/>
                </a:moveTo>
                <a:lnTo>
                  <a:pt x="9142730" y="1056955"/>
                </a:lnTo>
                <a:cubicBezTo>
                  <a:pt x="8876334" y="1091683"/>
                  <a:pt x="8488571" y="1206056"/>
                  <a:pt x="8067862" y="1330103"/>
                </a:cubicBezTo>
                <a:cubicBezTo>
                  <a:pt x="7737999" y="1427392"/>
                  <a:pt x="7388778" y="1530374"/>
                  <a:pt x="7048009" y="1612344"/>
                </a:cubicBezTo>
                <a:lnTo>
                  <a:pt x="6966982" y="1630135"/>
                </a:lnTo>
                <a:lnTo>
                  <a:pt x="6947356" y="1648659"/>
                </a:lnTo>
                <a:lnTo>
                  <a:pt x="7155703" y="1606765"/>
                </a:lnTo>
                <a:cubicBezTo>
                  <a:pt x="7529320" y="1523956"/>
                  <a:pt x="7908380" y="1419581"/>
                  <a:pt x="8251314" y="1325151"/>
                </a:cubicBezTo>
                <a:cubicBezTo>
                  <a:pt x="8667945" y="1210413"/>
                  <a:pt x="9016763" y="1114362"/>
                  <a:pt x="9243685" y="1085384"/>
                </a:cubicBezTo>
                <a:lnTo>
                  <a:pt x="9310518" y="1079291"/>
                </a:lnTo>
                <a:lnTo>
                  <a:pt x="9308293" y="1072637"/>
                </a:lnTo>
                <a:lnTo>
                  <a:pt x="9296492" y="1076263"/>
                </a:lnTo>
                <a:lnTo>
                  <a:pt x="9293719" y="1067924"/>
                </a:lnTo>
                <a:lnTo>
                  <a:pt x="9282109" y="1071500"/>
                </a:lnTo>
                <a:lnTo>
                  <a:pt x="9279442" y="1063441"/>
                </a:lnTo>
                <a:lnTo>
                  <a:pt x="9267535" y="1067118"/>
                </a:lnTo>
                <a:lnTo>
                  <a:pt x="9264908" y="1058879"/>
                </a:lnTo>
                <a:lnTo>
                  <a:pt x="9253058" y="1062547"/>
                </a:lnTo>
                <a:close/>
                <a:moveTo>
                  <a:pt x="841468" y="1010994"/>
                </a:moveTo>
                <a:lnTo>
                  <a:pt x="852380" y="1019340"/>
                </a:lnTo>
                <a:lnTo>
                  <a:pt x="855120" y="1021420"/>
                </a:lnTo>
                <a:lnTo>
                  <a:pt x="1052369" y="1054609"/>
                </a:lnTo>
                <a:cubicBezTo>
                  <a:pt x="1560922" y="1135855"/>
                  <a:pt x="2267659" y="1216643"/>
                  <a:pt x="2921126" y="1180180"/>
                </a:cubicBezTo>
                <a:cubicBezTo>
                  <a:pt x="3228498" y="1163035"/>
                  <a:pt x="3500243" y="1202278"/>
                  <a:pt x="3698744" y="1230853"/>
                </a:cubicBezTo>
                <a:cubicBezTo>
                  <a:pt x="4110891" y="1290289"/>
                  <a:pt x="4448838" y="1423734"/>
                  <a:pt x="4775641" y="1552798"/>
                </a:cubicBezTo>
                <a:cubicBezTo>
                  <a:pt x="5222459" y="1729201"/>
                  <a:pt x="5608412" y="1881601"/>
                  <a:pt x="6071708" y="1799686"/>
                </a:cubicBezTo>
                <a:lnTo>
                  <a:pt x="6127990" y="1787717"/>
                </a:lnTo>
                <a:lnTo>
                  <a:pt x="6125257" y="1787628"/>
                </a:lnTo>
                <a:lnTo>
                  <a:pt x="6027893" y="1804068"/>
                </a:lnTo>
                <a:cubicBezTo>
                  <a:pt x="5965600" y="1812164"/>
                  <a:pt x="5904639" y="1815974"/>
                  <a:pt x="5844823" y="1815974"/>
                </a:cubicBezTo>
                <a:cubicBezTo>
                  <a:pt x="5459536" y="1815974"/>
                  <a:pt x="5120351" y="1658907"/>
                  <a:pt x="4763831" y="1493838"/>
                </a:cubicBezTo>
                <a:cubicBezTo>
                  <a:pt x="4434170" y="1341153"/>
                  <a:pt x="4093270" y="1183323"/>
                  <a:pt x="3673027" y="1118649"/>
                </a:cubicBezTo>
                <a:cubicBezTo>
                  <a:pt x="3455575" y="1085121"/>
                  <a:pt x="3193542" y="1054736"/>
                  <a:pt x="2898362" y="1082549"/>
                </a:cubicBezTo>
                <a:cubicBezTo>
                  <a:pt x="2203744" y="1148182"/>
                  <a:pt x="1454352" y="1087813"/>
                  <a:pt x="939529" y="1023982"/>
                </a:cubicBezTo>
                <a:close/>
                <a:moveTo>
                  <a:pt x="9191502" y="987117"/>
                </a:moveTo>
                <a:cubicBezTo>
                  <a:pt x="8845704" y="977845"/>
                  <a:pt x="8246784" y="1159041"/>
                  <a:pt x="7624093" y="1347439"/>
                </a:cubicBezTo>
                <a:lnTo>
                  <a:pt x="7402158" y="1414169"/>
                </a:lnTo>
                <a:lnTo>
                  <a:pt x="7306485" y="1449962"/>
                </a:lnTo>
                <a:lnTo>
                  <a:pt x="7071256" y="1531715"/>
                </a:lnTo>
                <a:lnTo>
                  <a:pt x="6981100" y="1616810"/>
                </a:lnTo>
                <a:lnTo>
                  <a:pt x="7210359" y="1561210"/>
                </a:lnTo>
                <a:cubicBezTo>
                  <a:pt x="7497840" y="1487354"/>
                  <a:pt x="7788196" y="1401710"/>
                  <a:pt x="8064910" y="1320102"/>
                </a:cubicBezTo>
                <a:cubicBezTo>
                  <a:pt x="8547493" y="1177786"/>
                  <a:pt x="8966393" y="1054217"/>
                  <a:pt x="9228309" y="1037012"/>
                </a:cubicBezTo>
                <a:lnTo>
                  <a:pt x="9244905" y="1036913"/>
                </a:lnTo>
                <a:lnTo>
                  <a:pt x="9230523" y="991699"/>
                </a:lnTo>
                <a:close/>
                <a:moveTo>
                  <a:pt x="771145" y="980636"/>
                </a:moveTo>
                <a:lnTo>
                  <a:pt x="774188" y="982841"/>
                </a:lnTo>
                <a:lnTo>
                  <a:pt x="783016" y="989169"/>
                </a:lnTo>
                <a:lnTo>
                  <a:pt x="788507" y="982133"/>
                </a:lnTo>
                <a:lnTo>
                  <a:pt x="772440" y="980771"/>
                </a:lnTo>
                <a:close/>
                <a:moveTo>
                  <a:pt x="735996" y="976959"/>
                </a:moveTo>
                <a:lnTo>
                  <a:pt x="736311" y="977173"/>
                </a:lnTo>
                <a:lnTo>
                  <a:pt x="746118" y="983742"/>
                </a:lnTo>
                <a:lnTo>
                  <a:pt x="750013" y="978425"/>
                </a:lnTo>
                <a:close/>
                <a:moveTo>
                  <a:pt x="701030" y="973302"/>
                </a:moveTo>
                <a:lnTo>
                  <a:pt x="709211" y="978400"/>
                </a:lnTo>
                <a:lnTo>
                  <a:pt x="711920" y="974441"/>
                </a:lnTo>
                <a:close/>
                <a:moveTo>
                  <a:pt x="666676" y="969708"/>
                </a:moveTo>
                <a:lnTo>
                  <a:pt x="672376" y="972999"/>
                </a:lnTo>
                <a:lnTo>
                  <a:pt x="673990" y="970473"/>
                </a:lnTo>
                <a:close/>
                <a:moveTo>
                  <a:pt x="633340" y="966222"/>
                </a:moveTo>
                <a:lnTo>
                  <a:pt x="635477" y="967357"/>
                </a:lnTo>
                <a:lnTo>
                  <a:pt x="635986" y="966498"/>
                </a:lnTo>
                <a:close/>
                <a:moveTo>
                  <a:pt x="3257412" y="952445"/>
                </a:moveTo>
                <a:cubicBezTo>
                  <a:pt x="3207327" y="950885"/>
                  <a:pt x="3155181" y="950783"/>
                  <a:pt x="3101100" y="952614"/>
                </a:cubicBezTo>
                <a:cubicBezTo>
                  <a:pt x="3028992" y="955057"/>
                  <a:pt x="2953440" y="960938"/>
                  <a:pt x="2874740" y="971392"/>
                </a:cubicBezTo>
                <a:cubicBezTo>
                  <a:pt x="2206323" y="1060153"/>
                  <a:pt x="1491701" y="1037446"/>
                  <a:pt x="979056" y="998285"/>
                </a:cubicBezTo>
                <a:lnTo>
                  <a:pt x="805757" y="983595"/>
                </a:lnTo>
                <a:lnTo>
                  <a:pt x="821222" y="995509"/>
                </a:lnTo>
                <a:lnTo>
                  <a:pt x="821346" y="995603"/>
                </a:lnTo>
                <a:lnTo>
                  <a:pt x="1016193" y="1020211"/>
                </a:lnTo>
                <a:cubicBezTo>
                  <a:pt x="1526463" y="1080352"/>
                  <a:pt x="2236677" y="1132094"/>
                  <a:pt x="2897124" y="1069690"/>
                </a:cubicBezTo>
                <a:cubicBezTo>
                  <a:pt x="3193732" y="1041687"/>
                  <a:pt x="3456718" y="1072262"/>
                  <a:pt x="3674932" y="1105885"/>
                </a:cubicBezTo>
                <a:cubicBezTo>
                  <a:pt x="4096985" y="1170941"/>
                  <a:pt x="4438742" y="1329151"/>
                  <a:pt x="4769260" y="1482123"/>
                </a:cubicBezTo>
                <a:cubicBezTo>
                  <a:pt x="4923029" y="1553310"/>
                  <a:pt x="5073597" y="1623024"/>
                  <a:pt x="5225977" y="1679195"/>
                </a:cubicBezTo>
                <a:lnTo>
                  <a:pt x="5273571" y="1695107"/>
                </a:lnTo>
                <a:lnTo>
                  <a:pt x="5140146" y="1635739"/>
                </a:lnTo>
                <a:cubicBezTo>
                  <a:pt x="5075562" y="1602723"/>
                  <a:pt x="5011562" y="1566211"/>
                  <a:pt x="4947646" y="1527537"/>
                </a:cubicBezTo>
                <a:lnTo>
                  <a:pt x="4935320" y="1519699"/>
                </a:lnTo>
                <a:lnTo>
                  <a:pt x="4747257" y="1421639"/>
                </a:lnTo>
                <a:cubicBezTo>
                  <a:pt x="4416834" y="1245141"/>
                  <a:pt x="4075173" y="1062737"/>
                  <a:pt x="3649215" y="992918"/>
                </a:cubicBezTo>
                <a:cubicBezTo>
                  <a:pt x="3539380" y="974916"/>
                  <a:pt x="3407667" y="957125"/>
                  <a:pt x="3257412" y="952445"/>
                </a:cubicBezTo>
                <a:close/>
                <a:moveTo>
                  <a:pt x="499313" y="939630"/>
                </a:moveTo>
                <a:lnTo>
                  <a:pt x="505703" y="940434"/>
                </a:lnTo>
                <a:lnTo>
                  <a:pt x="528152" y="942854"/>
                </a:lnTo>
                <a:lnTo>
                  <a:pt x="528776" y="941494"/>
                </a:lnTo>
                <a:close/>
                <a:moveTo>
                  <a:pt x="9123535" y="932399"/>
                </a:moveTo>
                <a:cubicBezTo>
                  <a:pt x="8934428" y="925454"/>
                  <a:pt x="8682766" y="974523"/>
                  <a:pt x="8396124" y="1052840"/>
                </a:cubicBezTo>
                <a:lnTo>
                  <a:pt x="8318482" y="1075244"/>
                </a:lnTo>
                <a:lnTo>
                  <a:pt x="8238168" y="1102493"/>
                </a:lnTo>
                <a:cubicBezTo>
                  <a:pt x="8082632" y="1157707"/>
                  <a:pt x="7917987" y="1220233"/>
                  <a:pt x="7747537" y="1284955"/>
                </a:cubicBezTo>
                <a:lnTo>
                  <a:pt x="7559884" y="1355160"/>
                </a:lnTo>
                <a:lnTo>
                  <a:pt x="7620855" y="1336866"/>
                </a:lnTo>
                <a:cubicBezTo>
                  <a:pt x="8260587" y="1143299"/>
                  <a:pt x="8841617" y="967503"/>
                  <a:pt x="9184528" y="974064"/>
                </a:cubicBezTo>
                <a:lnTo>
                  <a:pt x="9226373" y="978652"/>
                </a:lnTo>
                <a:lnTo>
                  <a:pt x="9215062" y="943090"/>
                </a:lnTo>
                <a:close/>
                <a:moveTo>
                  <a:pt x="9112028" y="899116"/>
                </a:moveTo>
                <a:cubicBezTo>
                  <a:pt x="8989768" y="894634"/>
                  <a:pt x="8841653" y="919560"/>
                  <a:pt x="8674140" y="963903"/>
                </a:cubicBezTo>
                <a:lnTo>
                  <a:pt x="8511336" y="1011906"/>
                </a:lnTo>
                <a:lnTo>
                  <a:pt x="8588570" y="991763"/>
                </a:lnTo>
                <a:cubicBezTo>
                  <a:pt x="8806785" y="940546"/>
                  <a:pt x="8998141" y="912603"/>
                  <a:pt x="9148197" y="922151"/>
                </a:cubicBezTo>
                <a:lnTo>
                  <a:pt x="9211628" y="932698"/>
                </a:lnTo>
                <a:lnTo>
                  <a:pt x="9204019" y="910064"/>
                </a:lnTo>
                <a:close/>
                <a:moveTo>
                  <a:pt x="9050184" y="844804"/>
                </a:moveTo>
                <a:cubicBezTo>
                  <a:pt x="8773283" y="836750"/>
                  <a:pt x="8383243" y="979743"/>
                  <a:pt x="7939149" y="1161211"/>
                </a:cubicBezTo>
                <a:lnTo>
                  <a:pt x="7747042" y="1240561"/>
                </a:lnTo>
                <a:lnTo>
                  <a:pt x="7756723" y="1237340"/>
                </a:lnTo>
                <a:cubicBezTo>
                  <a:pt x="7856053" y="1204637"/>
                  <a:pt x="7953881" y="1172953"/>
                  <a:pt x="8049407" y="1143075"/>
                </a:cubicBezTo>
                <a:lnTo>
                  <a:pt x="8311843" y="1064564"/>
                </a:lnTo>
                <a:lnTo>
                  <a:pt x="8462786" y="1013423"/>
                </a:lnTo>
                <a:cubicBezTo>
                  <a:pt x="8742807" y="923950"/>
                  <a:pt x="8983546" y="870932"/>
                  <a:pt x="9162178" y="890563"/>
                </a:cubicBezTo>
                <a:lnTo>
                  <a:pt x="9199714" y="897258"/>
                </a:lnTo>
                <a:lnTo>
                  <a:pt x="9189720" y="867532"/>
                </a:lnTo>
                <a:lnTo>
                  <a:pt x="9157001" y="856811"/>
                </a:lnTo>
                <a:cubicBezTo>
                  <a:pt x="9123599" y="849810"/>
                  <a:pt x="9087943" y="845903"/>
                  <a:pt x="9050184" y="844804"/>
                </a:cubicBezTo>
                <a:close/>
                <a:moveTo>
                  <a:pt x="3229689" y="829744"/>
                </a:moveTo>
                <a:cubicBezTo>
                  <a:pt x="3102149" y="828589"/>
                  <a:pt x="2977467" y="838804"/>
                  <a:pt x="2851118" y="860330"/>
                </a:cubicBezTo>
                <a:cubicBezTo>
                  <a:pt x="2079474" y="991954"/>
                  <a:pt x="1251833" y="981410"/>
                  <a:pt x="736242" y="954620"/>
                </a:cubicBezTo>
                <a:lnTo>
                  <a:pt x="529108" y="941515"/>
                </a:lnTo>
                <a:lnTo>
                  <a:pt x="533322" y="943411"/>
                </a:lnTo>
                <a:lnTo>
                  <a:pt x="566281" y="946964"/>
                </a:lnTo>
                <a:lnTo>
                  <a:pt x="566735" y="946055"/>
                </a:lnTo>
                <a:lnTo>
                  <a:pt x="569214" y="947281"/>
                </a:lnTo>
                <a:lnTo>
                  <a:pt x="604499" y="951084"/>
                </a:lnTo>
                <a:lnTo>
                  <a:pt x="604644" y="950818"/>
                </a:lnTo>
                <a:lnTo>
                  <a:pt x="605296" y="951170"/>
                </a:lnTo>
                <a:lnTo>
                  <a:pt x="699012" y="961273"/>
                </a:lnTo>
                <a:cubicBezTo>
                  <a:pt x="1204677" y="1011542"/>
                  <a:pt x="2072208" y="1065526"/>
                  <a:pt x="2873121" y="959200"/>
                </a:cubicBezTo>
                <a:cubicBezTo>
                  <a:pt x="3189541" y="917195"/>
                  <a:pt x="3455098" y="948722"/>
                  <a:pt x="3651120" y="980822"/>
                </a:cubicBezTo>
                <a:cubicBezTo>
                  <a:pt x="4078983" y="1050926"/>
                  <a:pt x="4421597" y="1233901"/>
                  <a:pt x="4752972" y="1410875"/>
                </a:cubicBezTo>
                <a:lnTo>
                  <a:pt x="4813972" y="1442531"/>
                </a:lnTo>
                <a:lnTo>
                  <a:pt x="4691249" y="1364489"/>
                </a:lnTo>
                <a:cubicBezTo>
                  <a:pt x="4370162" y="1155320"/>
                  <a:pt x="4038120" y="939102"/>
                  <a:pt x="3625402" y="867379"/>
                </a:cubicBezTo>
                <a:cubicBezTo>
                  <a:pt x="3487626" y="843424"/>
                  <a:pt x="3357229" y="830898"/>
                  <a:pt x="3229689" y="829744"/>
                </a:cubicBezTo>
                <a:close/>
                <a:moveTo>
                  <a:pt x="8990538" y="788608"/>
                </a:moveTo>
                <a:cubicBezTo>
                  <a:pt x="8658953" y="782911"/>
                  <a:pt x="8185889" y="997568"/>
                  <a:pt x="7653905" y="1238949"/>
                </a:cubicBezTo>
                <a:lnTo>
                  <a:pt x="7374177" y="1364244"/>
                </a:lnTo>
                <a:lnTo>
                  <a:pt x="7455023" y="1337723"/>
                </a:lnTo>
                <a:lnTo>
                  <a:pt x="7568681" y="1299906"/>
                </a:lnTo>
                <a:lnTo>
                  <a:pt x="7686863" y="1251522"/>
                </a:lnTo>
                <a:cubicBezTo>
                  <a:pt x="8279738" y="1005398"/>
                  <a:pt x="8801537" y="788779"/>
                  <a:pt x="9130876" y="839127"/>
                </a:cubicBezTo>
                <a:lnTo>
                  <a:pt x="9184040" y="850639"/>
                </a:lnTo>
                <a:lnTo>
                  <a:pt x="9175515" y="825281"/>
                </a:lnTo>
                <a:lnTo>
                  <a:pt x="9174818" y="823331"/>
                </a:lnTo>
                <a:lnTo>
                  <a:pt x="9099540" y="799679"/>
                </a:lnTo>
                <a:cubicBezTo>
                  <a:pt x="9065174" y="792857"/>
                  <a:pt x="9028798" y="789265"/>
                  <a:pt x="8990538" y="788608"/>
                </a:cubicBezTo>
                <a:close/>
                <a:moveTo>
                  <a:pt x="8933217" y="730733"/>
                </a:moveTo>
                <a:cubicBezTo>
                  <a:pt x="8601586" y="730273"/>
                  <a:pt x="8144371" y="956747"/>
                  <a:pt x="7630188" y="1211517"/>
                </a:cubicBezTo>
                <a:cubicBezTo>
                  <a:pt x="7512507" y="1269810"/>
                  <a:pt x="7390897" y="1330056"/>
                  <a:pt x="7266776" y="1389396"/>
                </a:cubicBezTo>
                <a:lnTo>
                  <a:pt x="7187769" y="1425395"/>
                </a:lnTo>
                <a:lnTo>
                  <a:pt x="7244656" y="1406734"/>
                </a:lnTo>
                <a:lnTo>
                  <a:pt x="7263915" y="1398748"/>
                </a:lnTo>
                <a:cubicBezTo>
                  <a:pt x="7394962" y="1341510"/>
                  <a:pt x="7523699" y="1283098"/>
                  <a:pt x="7648285" y="1226567"/>
                </a:cubicBezTo>
                <a:cubicBezTo>
                  <a:pt x="8264881" y="946799"/>
                  <a:pt x="8802698" y="702779"/>
                  <a:pt x="9137737" y="794784"/>
                </a:cubicBezTo>
                <a:lnTo>
                  <a:pt x="9168553" y="805798"/>
                </a:lnTo>
                <a:lnTo>
                  <a:pt x="9159324" y="779974"/>
                </a:lnTo>
                <a:lnTo>
                  <a:pt x="9141901" y="769747"/>
                </a:lnTo>
                <a:cubicBezTo>
                  <a:pt x="9079590" y="743030"/>
                  <a:pt x="9009747" y="730839"/>
                  <a:pt x="8933217" y="730733"/>
                </a:cubicBezTo>
                <a:close/>
                <a:moveTo>
                  <a:pt x="3212246" y="707110"/>
                </a:moveTo>
                <a:cubicBezTo>
                  <a:pt x="3083838" y="708336"/>
                  <a:pt x="2956227" y="722313"/>
                  <a:pt x="2827592" y="749078"/>
                </a:cubicBezTo>
                <a:cubicBezTo>
                  <a:pt x="1892405" y="943603"/>
                  <a:pt x="882740" y="937906"/>
                  <a:pt x="430532" y="922457"/>
                </a:cubicBezTo>
                <a:lnTo>
                  <a:pt x="421884" y="922083"/>
                </a:lnTo>
                <a:lnTo>
                  <a:pt x="468278" y="925998"/>
                </a:lnTo>
                <a:cubicBezTo>
                  <a:pt x="918964" y="959872"/>
                  <a:pt x="1924360" y="1006539"/>
                  <a:pt x="2849117" y="848805"/>
                </a:cubicBezTo>
                <a:cubicBezTo>
                  <a:pt x="3103149" y="805467"/>
                  <a:pt x="3350418" y="807752"/>
                  <a:pt x="3627307" y="855854"/>
                </a:cubicBezTo>
                <a:cubicBezTo>
                  <a:pt x="4042311" y="928053"/>
                  <a:pt x="4375400" y="1144937"/>
                  <a:pt x="4697441" y="1354773"/>
                </a:cubicBezTo>
                <a:lnTo>
                  <a:pt x="4935823" y="1505766"/>
                </a:lnTo>
                <a:lnTo>
                  <a:pt x="5047211" y="1563572"/>
                </a:lnTo>
                <a:lnTo>
                  <a:pt x="5177046" y="1623612"/>
                </a:lnTo>
                <a:lnTo>
                  <a:pt x="5056655" y="1556098"/>
                </a:lnTo>
                <a:cubicBezTo>
                  <a:pt x="4924227" y="1476110"/>
                  <a:pt x="4794608" y="1382205"/>
                  <a:pt x="4662484" y="1286479"/>
                </a:cubicBezTo>
                <a:cubicBezTo>
                  <a:pt x="4344444" y="1056069"/>
                  <a:pt x="4015642" y="817849"/>
                  <a:pt x="3601685" y="741650"/>
                </a:cubicBezTo>
                <a:cubicBezTo>
                  <a:pt x="3469862" y="717408"/>
                  <a:pt x="3340656" y="705883"/>
                  <a:pt x="3212246" y="707110"/>
                </a:cubicBezTo>
                <a:close/>
                <a:moveTo>
                  <a:pt x="8879029" y="671855"/>
                </a:moveTo>
                <a:cubicBezTo>
                  <a:pt x="8551120" y="677659"/>
                  <a:pt x="8112166" y="914730"/>
                  <a:pt x="7618568" y="1181418"/>
                </a:cubicBezTo>
                <a:cubicBezTo>
                  <a:pt x="7506840" y="1241783"/>
                  <a:pt x="7391385" y="1304160"/>
                  <a:pt x="7273257" y="1365868"/>
                </a:cubicBezTo>
                <a:lnTo>
                  <a:pt x="7217435" y="1393743"/>
                </a:lnTo>
                <a:lnTo>
                  <a:pt x="7212218" y="1398668"/>
                </a:lnTo>
                <a:lnTo>
                  <a:pt x="7261116" y="1376387"/>
                </a:lnTo>
                <a:cubicBezTo>
                  <a:pt x="7385045" y="1317137"/>
                  <a:pt x="7506482" y="1256975"/>
                  <a:pt x="7623997" y="1198753"/>
                </a:cubicBezTo>
                <a:cubicBezTo>
                  <a:pt x="8259981" y="883666"/>
                  <a:pt x="8809288" y="611632"/>
                  <a:pt x="9147520" y="756698"/>
                </a:cubicBezTo>
                <a:lnTo>
                  <a:pt x="9151930" y="759283"/>
                </a:lnTo>
                <a:lnTo>
                  <a:pt x="9145229" y="740531"/>
                </a:lnTo>
                <a:lnTo>
                  <a:pt x="9087609" y="707264"/>
                </a:lnTo>
                <a:cubicBezTo>
                  <a:pt x="9024458" y="681493"/>
                  <a:pt x="8954700" y="670516"/>
                  <a:pt x="8879029" y="671855"/>
                </a:cubicBezTo>
                <a:close/>
                <a:moveTo>
                  <a:pt x="8828121" y="611935"/>
                </a:moveTo>
                <a:cubicBezTo>
                  <a:pt x="8506971" y="624748"/>
                  <a:pt x="8088007" y="871136"/>
                  <a:pt x="7616853" y="1148271"/>
                </a:cubicBezTo>
                <a:cubicBezTo>
                  <a:pt x="7510173" y="1211017"/>
                  <a:pt x="7399939" y="1275853"/>
                  <a:pt x="7286878" y="1340252"/>
                </a:cubicBezTo>
                <a:lnTo>
                  <a:pt x="7249478" y="1360665"/>
                </a:lnTo>
                <a:lnTo>
                  <a:pt x="7248584" y="1361640"/>
                </a:lnTo>
                <a:lnTo>
                  <a:pt x="7266740" y="1352574"/>
                </a:lnTo>
                <a:cubicBezTo>
                  <a:pt x="7384676" y="1290974"/>
                  <a:pt x="7499958" y="1228710"/>
                  <a:pt x="7611519" y="1168464"/>
                </a:cubicBezTo>
                <a:cubicBezTo>
                  <a:pt x="8222358" y="838518"/>
                  <a:pt x="8749852" y="553530"/>
                  <a:pt x="9093133" y="693644"/>
                </a:cubicBezTo>
                <a:lnTo>
                  <a:pt x="9137639" y="719291"/>
                </a:lnTo>
                <a:lnTo>
                  <a:pt x="9137505" y="718918"/>
                </a:lnTo>
                <a:lnTo>
                  <a:pt x="9128387" y="695065"/>
                </a:lnTo>
                <a:lnTo>
                  <a:pt x="9118445" y="686728"/>
                </a:lnTo>
                <a:cubicBezTo>
                  <a:pt x="9091888" y="668921"/>
                  <a:pt x="9063843" y="654322"/>
                  <a:pt x="9034268" y="642874"/>
                </a:cubicBezTo>
                <a:cubicBezTo>
                  <a:pt x="8971135" y="618461"/>
                  <a:pt x="8902233" y="608979"/>
                  <a:pt x="8828121" y="611935"/>
                </a:cubicBezTo>
                <a:close/>
                <a:moveTo>
                  <a:pt x="3193423" y="583999"/>
                </a:moveTo>
                <a:cubicBezTo>
                  <a:pt x="3065026" y="587630"/>
                  <a:pt x="2935748" y="605585"/>
                  <a:pt x="2803779" y="637923"/>
                </a:cubicBezTo>
                <a:cubicBezTo>
                  <a:pt x="1859805" y="869308"/>
                  <a:pt x="846980" y="904491"/>
                  <a:pt x="393740" y="907420"/>
                </a:cubicBezTo>
                <a:lnTo>
                  <a:pt x="335688" y="907267"/>
                </a:lnTo>
                <a:lnTo>
                  <a:pt x="431030" y="911398"/>
                </a:lnTo>
                <a:cubicBezTo>
                  <a:pt x="882734" y="926833"/>
                  <a:pt x="1891237" y="932530"/>
                  <a:pt x="2825210" y="738221"/>
                </a:cubicBezTo>
                <a:cubicBezTo>
                  <a:pt x="3083909" y="684404"/>
                  <a:pt x="3338512" y="681927"/>
                  <a:pt x="3603590" y="730695"/>
                </a:cubicBezTo>
                <a:cubicBezTo>
                  <a:pt x="4020023" y="807277"/>
                  <a:pt x="4349874" y="1046258"/>
                  <a:pt x="4668866" y="1277430"/>
                </a:cubicBezTo>
                <a:cubicBezTo>
                  <a:pt x="4879205" y="1429793"/>
                  <a:pt x="5083192" y="1577512"/>
                  <a:pt x="5302075" y="1671407"/>
                </a:cubicBezTo>
                <a:lnTo>
                  <a:pt x="5408761" y="1711015"/>
                </a:lnTo>
                <a:lnTo>
                  <a:pt x="5460541" y="1727137"/>
                </a:lnTo>
                <a:lnTo>
                  <a:pt x="5553698" y="1750247"/>
                </a:lnTo>
                <a:lnTo>
                  <a:pt x="5580872" y="1755977"/>
                </a:lnTo>
                <a:lnTo>
                  <a:pt x="5716743" y="1771662"/>
                </a:lnTo>
                <a:lnTo>
                  <a:pt x="5839610" y="1767598"/>
                </a:lnTo>
                <a:lnTo>
                  <a:pt x="5673410" y="1747683"/>
                </a:lnTo>
                <a:cubicBezTo>
                  <a:pt x="5288530" y="1676097"/>
                  <a:pt x="4982929" y="1443391"/>
                  <a:pt x="4661722" y="1198944"/>
                </a:cubicBezTo>
                <a:cubicBezTo>
                  <a:pt x="4338920" y="953199"/>
                  <a:pt x="4005164" y="699073"/>
                  <a:pt x="3577777" y="616015"/>
                </a:cubicBezTo>
                <a:cubicBezTo>
                  <a:pt x="3449336" y="591059"/>
                  <a:pt x="3321820" y="580367"/>
                  <a:pt x="3193423" y="583999"/>
                </a:cubicBezTo>
                <a:close/>
                <a:moveTo>
                  <a:pt x="8851086" y="550479"/>
                </a:moveTo>
                <a:cubicBezTo>
                  <a:pt x="8529745" y="532040"/>
                  <a:pt x="8105295" y="803491"/>
                  <a:pt x="7623235" y="1111695"/>
                </a:cubicBezTo>
                <a:lnTo>
                  <a:pt x="7329604" y="1297485"/>
                </a:lnTo>
                <a:lnTo>
                  <a:pt x="7609043" y="1134936"/>
                </a:lnTo>
                <a:cubicBezTo>
                  <a:pt x="8192354" y="791845"/>
                  <a:pt x="8696131" y="495523"/>
                  <a:pt x="9039793" y="628492"/>
                </a:cubicBezTo>
                <a:cubicBezTo>
                  <a:pt x="9065168" y="638315"/>
                  <a:pt x="9089439" y="650358"/>
                  <a:pt x="9112631" y="664657"/>
                </a:cubicBezTo>
                <a:lnTo>
                  <a:pt x="9118421" y="668992"/>
                </a:lnTo>
                <a:lnTo>
                  <a:pt x="9114152" y="657825"/>
                </a:lnTo>
                <a:lnTo>
                  <a:pt x="9073659" y="623457"/>
                </a:lnTo>
                <a:cubicBezTo>
                  <a:pt x="9044744" y="604073"/>
                  <a:pt x="9014326" y="588565"/>
                  <a:pt x="8982358" y="576867"/>
                </a:cubicBezTo>
                <a:cubicBezTo>
                  <a:pt x="8940793" y="561663"/>
                  <a:pt x="8896992" y="553113"/>
                  <a:pt x="8851086" y="550479"/>
                </a:cubicBezTo>
                <a:close/>
                <a:moveTo>
                  <a:pt x="8805011" y="486972"/>
                </a:moveTo>
                <a:cubicBezTo>
                  <a:pt x="8494042" y="476693"/>
                  <a:pt x="8092544" y="755520"/>
                  <a:pt x="7636570" y="1071976"/>
                </a:cubicBezTo>
                <a:lnTo>
                  <a:pt x="7408149" y="1228914"/>
                </a:lnTo>
                <a:lnTo>
                  <a:pt x="7614663" y="1098265"/>
                </a:lnTo>
                <a:cubicBezTo>
                  <a:pt x="8169113" y="743745"/>
                  <a:pt x="8647935" y="437516"/>
                  <a:pt x="8987882" y="561817"/>
                </a:cubicBezTo>
                <a:cubicBezTo>
                  <a:pt x="9015296" y="571848"/>
                  <a:pt x="9041592" y="584563"/>
                  <a:pt x="9066797" y="600000"/>
                </a:cubicBezTo>
                <a:lnTo>
                  <a:pt x="9102258" y="626710"/>
                </a:lnTo>
                <a:lnTo>
                  <a:pt x="9099916" y="620582"/>
                </a:lnTo>
                <a:lnTo>
                  <a:pt x="9098734" y="617713"/>
                </a:lnTo>
                <a:lnTo>
                  <a:pt x="9030077" y="558559"/>
                </a:lnTo>
                <a:cubicBezTo>
                  <a:pt x="8999085" y="537734"/>
                  <a:pt x="8966622" y="521508"/>
                  <a:pt x="8932636" y="509810"/>
                </a:cubicBezTo>
                <a:cubicBezTo>
                  <a:pt x="8892012" y="495808"/>
                  <a:pt x="8849435" y="488440"/>
                  <a:pt x="8805011" y="486972"/>
                </a:cubicBezTo>
                <a:close/>
                <a:moveTo>
                  <a:pt x="3174135" y="460734"/>
                </a:moveTo>
                <a:cubicBezTo>
                  <a:pt x="3045762" y="466782"/>
                  <a:pt x="2915078" y="488761"/>
                  <a:pt x="2780253" y="526766"/>
                </a:cubicBezTo>
                <a:cubicBezTo>
                  <a:pt x="1827420" y="795228"/>
                  <a:pt x="811309" y="871184"/>
                  <a:pt x="356980" y="892423"/>
                </a:cubicBezTo>
                <a:lnTo>
                  <a:pt x="247524" y="896554"/>
                </a:lnTo>
                <a:lnTo>
                  <a:pt x="393877" y="896934"/>
                </a:lnTo>
                <a:cubicBezTo>
                  <a:pt x="846653" y="893996"/>
                  <a:pt x="1858423" y="858831"/>
                  <a:pt x="2801398" y="627731"/>
                </a:cubicBezTo>
                <a:cubicBezTo>
                  <a:pt x="3066860" y="562674"/>
                  <a:pt x="3321559" y="555435"/>
                  <a:pt x="3579873" y="605728"/>
                </a:cubicBezTo>
                <a:cubicBezTo>
                  <a:pt x="4009641" y="689261"/>
                  <a:pt x="4344349" y="944055"/>
                  <a:pt x="4668104" y="1190562"/>
                </a:cubicBezTo>
                <a:cubicBezTo>
                  <a:pt x="4896704" y="1364631"/>
                  <a:pt x="5117379" y="1532636"/>
                  <a:pt x="5364197" y="1640393"/>
                </a:cubicBezTo>
                <a:lnTo>
                  <a:pt x="5437618" y="1668013"/>
                </a:lnTo>
                <a:lnTo>
                  <a:pt x="5348066" y="1630904"/>
                </a:lnTo>
                <a:cubicBezTo>
                  <a:pt x="5082807" y="1506226"/>
                  <a:pt x="4852005" y="1312039"/>
                  <a:pt x="4626289" y="1122078"/>
                </a:cubicBezTo>
                <a:cubicBezTo>
                  <a:pt x="4307963" y="854236"/>
                  <a:pt x="3978779" y="577248"/>
                  <a:pt x="3554155" y="490285"/>
                </a:cubicBezTo>
                <a:cubicBezTo>
                  <a:pt x="3428572" y="464568"/>
                  <a:pt x="3302508" y="454685"/>
                  <a:pt x="3174135" y="460734"/>
                </a:cubicBezTo>
                <a:close/>
                <a:moveTo>
                  <a:pt x="8762973" y="422226"/>
                </a:moveTo>
                <a:cubicBezTo>
                  <a:pt x="8467853" y="417513"/>
                  <a:pt x="8102724" y="692298"/>
                  <a:pt x="7655335" y="1028923"/>
                </a:cubicBezTo>
                <a:lnTo>
                  <a:pt x="7483003" y="1157299"/>
                </a:lnTo>
                <a:lnTo>
                  <a:pt x="7627140" y="1058260"/>
                </a:lnTo>
                <a:cubicBezTo>
                  <a:pt x="8173589" y="678974"/>
                  <a:pt x="8605167" y="379413"/>
                  <a:pt x="8938066" y="493999"/>
                </a:cubicBezTo>
                <a:cubicBezTo>
                  <a:pt x="8967221" y="504045"/>
                  <a:pt x="8995272" y="517274"/>
                  <a:pt x="9022249" y="533731"/>
                </a:cubicBezTo>
                <a:lnTo>
                  <a:pt x="9083242" y="580090"/>
                </a:lnTo>
                <a:lnTo>
                  <a:pt x="9080759" y="574061"/>
                </a:lnTo>
                <a:lnTo>
                  <a:pt x="9035819" y="529756"/>
                </a:lnTo>
                <a:cubicBezTo>
                  <a:pt x="8988737" y="488409"/>
                  <a:pt x="8938593" y="459244"/>
                  <a:pt x="8885203" y="441992"/>
                </a:cubicBezTo>
                <a:cubicBezTo>
                  <a:pt x="8845865" y="429276"/>
                  <a:pt x="8805133" y="422899"/>
                  <a:pt x="8762973" y="422226"/>
                </a:cubicBezTo>
                <a:close/>
                <a:moveTo>
                  <a:pt x="8723410" y="357140"/>
                </a:moveTo>
                <a:cubicBezTo>
                  <a:pt x="8441714" y="360483"/>
                  <a:pt x="8098806" y="639768"/>
                  <a:pt x="7678670" y="982060"/>
                </a:cubicBezTo>
                <a:lnTo>
                  <a:pt x="7549759" y="1086029"/>
                </a:lnTo>
                <a:lnTo>
                  <a:pt x="7644952" y="1015111"/>
                </a:lnTo>
                <a:cubicBezTo>
                  <a:pt x="8160255" y="627349"/>
                  <a:pt x="8567258" y="321120"/>
                  <a:pt x="8890537" y="425514"/>
                </a:cubicBezTo>
                <a:cubicBezTo>
                  <a:pt x="8921092" y="435382"/>
                  <a:pt x="8950593" y="448972"/>
                  <a:pt x="8979073" y="466333"/>
                </a:cubicBezTo>
                <a:lnTo>
                  <a:pt x="9053205" y="523398"/>
                </a:lnTo>
                <a:lnTo>
                  <a:pt x="9045816" y="513832"/>
                </a:lnTo>
                <a:cubicBezTo>
                  <a:pt x="8982319" y="442075"/>
                  <a:pt x="8914016" y="395439"/>
                  <a:pt x="8840435" y="373222"/>
                </a:cubicBezTo>
                <a:cubicBezTo>
                  <a:pt x="8802645" y="361816"/>
                  <a:pt x="8763652" y="356662"/>
                  <a:pt x="8723410" y="357140"/>
                </a:cubicBezTo>
                <a:close/>
                <a:moveTo>
                  <a:pt x="3153978" y="337575"/>
                </a:moveTo>
                <a:cubicBezTo>
                  <a:pt x="3025593" y="346028"/>
                  <a:pt x="2893648" y="372032"/>
                  <a:pt x="2756345" y="415703"/>
                </a:cubicBezTo>
                <a:cubicBezTo>
                  <a:pt x="1795154" y="721314"/>
                  <a:pt x="775667" y="837953"/>
                  <a:pt x="320173" y="877454"/>
                </a:cubicBezTo>
                <a:lnTo>
                  <a:pt x="163420" y="889650"/>
                </a:lnTo>
                <a:lnTo>
                  <a:pt x="179436" y="889311"/>
                </a:lnTo>
                <a:cubicBezTo>
                  <a:pt x="470440" y="881350"/>
                  <a:pt x="1667103" y="830209"/>
                  <a:pt x="2777490" y="517337"/>
                </a:cubicBezTo>
                <a:cubicBezTo>
                  <a:pt x="3048667" y="440946"/>
                  <a:pt x="3303366" y="428943"/>
                  <a:pt x="3556060" y="480761"/>
                </a:cubicBezTo>
                <a:cubicBezTo>
                  <a:pt x="3983161" y="568200"/>
                  <a:pt x="4313297" y="846043"/>
                  <a:pt x="4632575" y="1114648"/>
                </a:cubicBezTo>
                <a:cubicBezTo>
                  <a:pt x="4804025" y="1258904"/>
                  <a:pt x="4978381" y="1405589"/>
                  <a:pt x="5168440" y="1522199"/>
                </a:cubicBezTo>
                <a:lnTo>
                  <a:pt x="5230375" y="1556765"/>
                </a:lnTo>
                <a:lnTo>
                  <a:pt x="5172202" y="1522786"/>
                </a:lnTo>
                <a:cubicBezTo>
                  <a:pt x="4961809" y="1388646"/>
                  <a:pt x="4773576" y="1214809"/>
                  <a:pt x="4588761" y="1044163"/>
                </a:cubicBezTo>
                <a:cubicBezTo>
                  <a:pt x="4275293" y="754698"/>
                  <a:pt x="3951252" y="455423"/>
                  <a:pt x="3530247" y="364746"/>
                </a:cubicBezTo>
                <a:cubicBezTo>
                  <a:pt x="3407188" y="338218"/>
                  <a:pt x="3282363" y="329122"/>
                  <a:pt x="3153978" y="337575"/>
                </a:cubicBezTo>
                <a:close/>
                <a:moveTo>
                  <a:pt x="8687162" y="291625"/>
                </a:moveTo>
                <a:cubicBezTo>
                  <a:pt x="8419789" y="302609"/>
                  <a:pt x="8098842" y="585416"/>
                  <a:pt x="7705626" y="931959"/>
                </a:cubicBezTo>
                <a:lnTo>
                  <a:pt x="7620809" y="1005942"/>
                </a:lnTo>
                <a:lnTo>
                  <a:pt x="7667431" y="968344"/>
                </a:lnTo>
                <a:cubicBezTo>
                  <a:pt x="8151682" y="573819"/>
                  <a:pt x="8534111" y="262161"/>
                  <a:pt x="8845674" y="356173"/>
                </a:cubicBezTo>
                <a:cubicBezTo>
                  <a:pt x="8877717" y="365847"/>
                  <a:pt x="8908608" y="379625"/>
                  <a:pt x="8938437" y="397636"/>
                </a:cubicBezTo>
                <a:lnTo>
                  <a:pt x="9017920" y="459156"/>
                </a:lnTo>
                <a:lnTo>
                  <a:pt x="9011280" y="450302"/>
                </a:lnTo>
                <a:cubicBezTo>
                  <a:pt x="8945177" y="373639"/>
                  <a:pt x="8874677" y="325562"/>
                  <a:pt x="8798525" y="304166"/>
                </a:cubicBezTo>
                <a:cubicBezTo>
                  <a:pt x="8762461" y="294034"/>
                  <a:pt x="8725358" y="290056"/>
                  <a:pt x="8687162" y="291625"/>
                </a:cubicBezTo>
                <a:close/>
                <a:moveTo>
                  <a:pt x="8653938" y="225765"/>
                </a:moveTo>
                <a:cubicBezTo>
                  <a:pt x="8401554" y="243922"/>
                  <a:pt x="8102141" y="529051"/>
                  <a:pt x="7735345" y="878428"/>
                </a:cubicBezTo>
                <a:lnTo>
                  <a:pt x="7691297" y="919928"/>
                </a:lnTo>
                <a:lnTo>
                  <a:pt x="7693339" y="918147"/>
                </a:lnTo>
                <a:cubicBezTo>
                  <a:pt x="8146920" y="518383"/>
                  <a:pt x="8505346" y="202725"/>
                  <a:pt x="8803478" y="286449"/>
                </a:cubicBezTo>
                <a:cubicBezTo>
                  <a:pt x="8836250" y="295662"/>
                  <a:pt x="8867976" y="309553"/>
                  <a:pt x="8898748" y="328264"/>
                </a:cubicBezTo>
                <a:lnTo>
                  <a:pt x="8981358" y="393514"/>
                </a:lnTo>
                <a:lnTo>
                  <a:pt x="8976877" y="387331"/>
                </a:lnTo>
                <a:cubicBezTo>
                  <a:pt x="8908310" y="305067"/>
                  <a:pt x="8836220" y="254958"/>
                  <a:pt x="8759282" y="234919"/>
                </a:cubicBezTo>
                <a:cubicBezTo>
                  <a:pt x="8725087" y="226025"/>
                  <a:pt x="8689992" y="223171"/>
                  <a:pt x="8653938" y="225765"/>
                </a:cubicBezTo>
                <a:close/>
                <a:moveTo>
                  <a:pt x="3181944" y="210937"/>
                </a:moveTo>
                <a:cubicBezTo>
                  <a:pt x="3038842" y="217744"/>
                  <a:pt x="2889892" y="248879"/>
                  <a:pt x="2732533" y="304547"/>
                </a:cubicBezTo>
                <a:cubicBezTo>
                  <a:pt x="1601475" y="704847"/>
                  <a:pt x="397635" y="852094"/>
                  <a:pt x="105096" y="883481"/>
                </a:cubicBezTo>
                <a:lnTo>
                  <a:pt x="84313" y="885587"/>
                </a:lnTo>
                <a:lnTo>
                  <a:pt x="141774" y="882058"/>
                </a:lnTo>
                <a:cubicBezTo>
                  <a:pt x="433437" y="862371"/>
                  <a:pt x="1633110" y="763140"/>
                  <a:pt x="2753583" y="406845"/>
                </a:cubicBezTo>
                <a:cubicBezTo>
                  <a:pt x="3029712" y="319026"/>
                  <a:pt x="3284410" y="302262"/>
                  <a:pt x="3532248" y="355697"/>
                </a:cubicBezTo>
                <a:cubicBezTo>
                  <a:pt x="3955634" y="446945"/>
                  <a:pt x="4280722" y="747079"/>
                  <a:pt x="4595047" y="1037305"/>
                </a:cubicBezTo>
                <a:cubicBezTo>
                  <a:pt x="4763497" y="1192848"/>
                  <a:pt x="4934828" y="1351058"/>
                  <a:pt x="5123113" y="1479217"/>
                </a:cubicBezTo>
                <a:lnTo>
                  <a:pt x="5131664" y="1484537"/>
                </a:lnTo>
                <a:lnTo>
                  <a:pt x="4935816" y="1332792"/>
                </a:lnTo>
                <a:cubicBezTo>
                  <a:pt x="4801487" y="1217850"/>
                  <a:pt x="4675284" y="1090633"/>
                  <a:pt x="4550661" y="965010"/>
                </a:cubicBezTo>
                <a:cubicBezTo>
                  <a:pt x="4228049" y="639827"/>
                  <a:pt x="3923344" y="332646"/>
                  <a:pt x="3506435" y="239111"/>
                </a:cubicBezTo>
                <a:cubicBezTo>
                  <a:pt x="3446193" y="225371"/>
                  <a:pt x="3385185" y="216405"/>
                  <a:pt x="3323191" y="212232"/>
                </a:cubicBezTo>
                <a:cubicBezTo>
                  <a:pt x="3276696" y="209102"/>
                  <a:pt x="3229645" y="208668"/>
                  <a:pt x="3181944" y="210937"/>
                </a:cubicBezTo>
                <a:close/>
                <a:moveTo>
                  <a:pt x="8674219" y="157702"/>
                </a:moveTo>
                <a:cubicBezTo>
                  <a:pt x="8428123" y="141360"/>
                  <a:pt x="8147128" y="430319"/>
                  <a:pt x="7767348" y="820993"/>
                </a:cubicBezTo>
                <a:lnTo>
                  <a:pt x="7756721" y="831892"/>
                </a:lnTo>
                <a:lnTo>
                  <a:pt x="7876942" y="717927"/>
                </a:lnTo>
                <a:cubicBezTo>
                  <a:pt x="8228615" y="387734"/>
                  <a:pt x="8515776" y="151945"/>
                  <a:pt x="8764140" y="216536"/>
                </a:cubicBezTo>
                <a:cubicBezTo>
                  <a:pt x="8817170" y="230347"/>
                  <a:pt x="8867879" y="257666"/>
                  <a:pt x="8916668" y="299118"/>
                </a:cubicBezTo>
                <a:lnTo>
                  <a:pt x="8950364" y="333312"/>
                </a:lnTo>
                <a:lnTo>
                  <a:pt x="8943441" y="323404"/>
                </a:lnTo>
                <a:cubicBezTo>
                  <a:pt x="8872881" y="235556"/>
                  <a:pt x="8799859" y="183532"/>
                  <a:pt x="8722992" y="165101"/>
                </a:cubicBezTo>
                <a:cubicBezTo>
                  <a:pt x="8706877" y="161238"/>
                  <a:pt x="8690626" y="158791"/>
                  <a:pt x="8674219" y="157702"/>
                </a:cubicBezTo>
                <a:close/>
                <a:moveTo>
                  <a:pt x="8643487" y="89521"/>
                </a:moveTo>
                <a:cubicBezTo>
                  <a:pt x="8443834" y="81626"/>
                  <a:pt x="8221616" y="297685"/>
                  <a:pt x="7936878" y="609872"/>
                </a:cubicBezTo>
                <a:lnTo>
                  <a:pt x="7822997" y="735848"/>
                </a:lnTo>
                <a:lnTo>
                  <a:pt x="7901685" y="655259"/>
                </a:lnTo>
                <a:cubicBezTo>
                  <a:pt x="8236388" y="315623"/>
                  <a:pt x="8492368" y="89533"/>
                  <a:pt x="8727564" y="145956"/>
                </a:cubicBezTo>
                <a:cubicBezTo>
                  <a:pt x="8778039" y="158056"/>
                  <a:pt x="8826395" y="182901"/>
                  <a:pt x="8873186" y="221378"/>
                </a:cubicBezTo>
                <a:lnTo>
                  <a:pt x="8907654" y="253435"/>
                </a:lnTo>
                <a:lnTo>
                  <a:pt x="8838978" y="178150"/>
                </a:lnTo>
                <a:cubicBezTo>
                  <a:pt x="8790298" y="133900"/>
                  <a:pt x="8740589" y="106688"/>
                  <a:pt x="8689178" y="95377"/>
                </a:cubicBezTo>
                <a:cubicBezTo>
                  <a:pt x="8674069" y="92061"/>
                  <a:pt x="8658845" y="90129"/>
                  <a:pt x="8643487" y="89521"/>
                </a:cubicBezTo>
                <a:close/>
                <a:moveTo>
                  <a:pt x="8615336" y="20911"/>
                </a:moveTo>
                <a:cubicBezTo>
                  <a:pt x="8429324" y="18634"/>
                  <a:pt x="8223961" y="234755"/>
                  <a:pt x="7961032" y="546044"/>
                </a:cubicBezTo>
                <a:lnTo>
                  <a:pt x="7886009" y="635645"/>
                </a:lnTo>
                <a:lnTo>
                  <a:pt x="7915002" y="603567"/>
                </a:lnTo>
                <a:cubicBezTo>
                  <a:pt x="8207344" y="282680"/>
                  <a:pt x="8435338" y="59772"/>
                  <a:pt x="8645674" y="69284"/>
                </a:cubicBezTo>
                <a:cubicBezTo>
                  <a:pt x="8661700" y="70009"/>
                  <a:pt x="8677623" y="72083"/>
                  <a:pt x="8693464" y="75565"/>
                </a:cubicBezTo>
                <a:cubicBezTo>
                  <a:pt x="8746899" y="87305"/>
                  <a:pt x="8798411" y="115106"/>
                  <a:pt x="8848697" y="160121"/>
                </a:cubicBezTo>
                <a:lnTo>
                  <a:pt x="8881004" y="195017"/>
                </a:lnTo>
                <a:lnTo>
                  <a:pt x="8879564" y="192796"/>
                </a:lnTo>
                <a:cubicBezTo>
                  <a:pt x="8806683" y="94958"/>
                  <a:pt x="8733589" y="40514"/>
                  <a:pt x="8657936" y="25369"/>
                </a:cubicBezTo>
                <a:cubicBezTo>
                  <a:pt x="8643839" y="22553"/>
                  <a:pt x="8629645" y="21086"/>
                  <a:pt x="8615336" y="20911"/>
                </a:cubicBezTo>
                <a:close/>
                <a:moveTo>
                  <a:pt x="8617264" y="44"/>
                </a:moveTo>
                <a:cubicBezTo>
                  <a:pt x="8632263" y="324"/>
                  <a:pt x="8647179" y="1920"/>
                  <a:pt x="8662032" y="4891"/>
                </a:cubicBezTo>
                <a:cubicBezTo>
                  <a:pt x="8780279" y="28519"/>
                  <a:pt x="8891624" y="141475"/>
                  <a:pt x="9004222" y="357728"/>
                </a:cubicBezTo>
                <a:lnTo>
                  <a:pt x="9032045" y="413927"/>
                </a:lnTo>
                <a:lnTo>
                  <a:pt x="9038561" y="426046"/>
                </a:lnTo>
                <a:lnTo>
                  <a:pt x="9053320" y="450082"/>
                </a:lnTo>
                <a:cubicBezTo>
                  <a:pt x="9067854" y="475549"/>
                  <a:pt x="9082297" y="502661"/>
                  <a:pt x="9096669" y="531452"/>
                </a:cubicBezTo>
                <a:lnTo>
                  <a:pt x="9103130" y="545712"/>
                </a:lnTo>
                <a:lnTo>
                  <a:pt x="9104077" y="547363"/>
                </a:lnTo>
                <a:lnTo>
                  <a:pt x="9113130" y="561170"/>
                </a:lnTo>
                <a:cubicBezTo>
                  <a:pt x="9126425" y="583016"/>
                  <a:pt x="9139541" y="606154"/>
                  <a:pt x="9152488" y="630603"/>
                </a:cubicBezTo>
                <a:lnTo>
                  <a:pt x="9156736" y="639497"/>
                </a:lnTo>
                <a:lnTo>
                  <a:pt x="9180561" y="677502"/>
                </a:lnTo>
                <a:lnTo>
                  <a:pt x="9189683" y="696152"/>
                </a:lnTo>
                <a:lnTo>
                  <a:pt x="9208741" y="725650"/>
                </a:lnTo>
                <a:lnTo>
                  <a:pt x="9212975" y="734059"/>
                </a:lnTo>
                <a:lnTo>
                  <a:pt x="9236910" y="770127"/>
                </a:lnTo>
                <a:lnTo>
                  <a:pt x="9241379" y="778801"/>
                </a:lnTo>
                <a:lnTo>
                  <a:pt x="9264953" y="813442"/>
                </a:lnTo>
                <a:lnTo>
                  <a:pt x="9268283" y="819765"/>
                </a:lnTo>
                <a:lnTo>
                  <a:pt x="9292926" y="855148"/>
                </a:lnTo>
                <a:lnTo>
                  <a:pt x="9299996" y="868289"/>
                </a:lnTo>
                <a:lnTo>
                  <a:pt x="9304431" y="875491"/>
                </a:lnTo>
                <a:lnTo>
                  <a:pt x="9315041" y="886036"/>
                </a:lnTo>
                <a:lnTo>
                  <a:pt x="9335189" y="918131"/>
                </a:lnTo>
                <a:lnTo>
                  <a:pt x="9346641" y="929387"/>
                </a:lnTo>
                <a:lnTo>
                  <a:pt x="9364518" y="957326"/>
                </a:lnTo>
                <a:lnTo>
                  <a:pt x="9377216" y="969701"/>
                </a:lnTo>
                <a:lnTo>
                  <a:pt x="9392496" y="993184"/>
                </a:lnTo>
                <a:lnTo>
                  <a:pt x="9406576" y="1006861"/>
                </a:lnTo>
                <a:lnTo>
                  <a:pt x="9418939" y="1025477"/>
                </a:lnTo>
                <a:lnTo>
                  <a:pt x="9431425" y="1035221"/>
                </a:lnTo>
                <a:lnTo>
                  <a:pt x="9437236" y="1045958"/>
                </a:lnTo>
                <a:lnTo>
                  <a:pt x="9467673" y="1076390"/>
                </a:lnTo>
                <a:lnTo>
                  <a:pt x="9470036" y="1081148"/>
                </a:lnTo>
                <a:lnTo>
                  <a:pt x="9489964" y="1099522"/>
                </a:lnTo>
                <a:lnTo>
                  <a:pt x="9495590" y="1110415"/>
                </a:lnTo>
                <a:lnTo>
                  <a:pt x="9504069" y="1119976"/>
                </a:lnTo>
                <a:lnTo>
                  <a:pt x="9509308" y="1120826"/>
                </a:lnTo>
                <a:lnTo>
                  <a:pt x="9531465" y="1141027"/>
                </a:lnTo>
                <a:lnTo>
                  <a:pt x="9537447" y="1141303"/>
                </a:lnTo>
                <a:cubicBezTo>
                  <a:pt x="9544991" y="1143111"/>
                  <a:pt x="9549404" y="1146247"/>
                  <a:pt x="9550809" y="1150747"/>
                </a:cubicBezTo>
                <a:lnTo>
                  <a:pt x="9542617" y="1153319"/>
                </a:lnTo>
                <a:lnTo>
                  <a:pt x="9529319" y="1148376"/>
                </a:lnTo>
                <a:lnTo>
                  <a:pt x="9528140" y="1148747"/>
                </a:lnTo>
                <a:lnTo>
                  <a:pt x="9526129" y="1147190"/>
                </a:lnTo>
                <a:lnTo>
                  <a:pt x="9525837" y="1147081"/>
                </a:lnTo>
                <a:cubicBezTo>
                  <a:pt x="9456736" y="1143537"/>
                  <a:pt x="9185859" y="1213993"/>
                  <a:pt x="8878154" y="1294003"/>
                </a:cubicBezTo>
                <a:cubicBezTo>
                  <a:pt x="8388922" y="1421241"/>
                  <a:pt x="7715832" y="1596313"/>
                  <a:pt x="7072808" y="1698025"/>
                </a:cubicBezTo>
                <a:lnTo>
                  <a:pt x="6863611" y="1727703"/>
                </a:lnTo>
                <a:lnTo>
                  <a:pt x="6857598" y="1733378"/>
                </a:lnTo>
                <a:lnTo>
                  <a:pt x="6839164" y="1748426"/>
                </a:lnTo>
                <a:lnTo>
                  <a:pt x="6984026" y="1734246"/>
                </a:lnTo>
                <a:cubicBezTo>
                  <a:pt x="7355121" y="1688961"/>
                  <a:pt x="7730461" y="1618564"/>
                  <a:pt x="8055099" y="1548131"/>
                </a:cubicBezTo>
                <a:cubicBezTo>
                  <a:pt x="8872154" y="1370775"/>
                  <a:pt x="9552810" y="1155034"/>
                  <a:pt x="9559668" y="1152843"/>
                </a:cubicBezTo>
                <a:lnTo>
                  <a:pt x="9562049" y="1160463"/>
                </a:lnTo>
                <a:cubicBezTo>
                  <a:pt x="9555286" y="1162654"/>
                  <a:pt x="8874154" y="1378490"/>
                  <a:pt x="8056814" y="1555941"/>
                </a:cubicBezTo>
                <a:cubicBezTo>
                  <a:pt x="7699832" y="1633388"/>
                  <a:pt x="7281524" y="1710794"/>
                  <a:pt x="6874816" y="1754860"/>
                </a:cubicBezTo>
                <a:lnTo>
                  <a:pt x="6826600" y="1758681"/>
                </a:lnTo>
                <a:lnTo>
                  <a:pt x="6650086" y="1902767"/>
                </a:lnTo>
                <a:cubicBezTo>
                  <a:pt x="6578378" y="1958104"/>
                  <a:pt x="6504072" y="2012178"/>
                  <a:pt x="6426991" y="2064577"/>
                </a:cubicBezTo>
                <a:cubicBezTo>
                  <a:pt x="6091806" y="2292415"/>
                  <a:pt x="5733666" y="2465674"/>
                  <a:pt x="5362572" y="2579594"/>
                </a:cubicBezTo>
                <a:cubicBezTo>
                  <a:pt x="4983001" y="2696180"/>
                  <a:pt x="4576474" y="2754949"/>
                  <a:pt x="4151945" y="2754949"/>
                </a:cubicBezTo>
                <a:lnTo>
                  <a:pt x="4152040" y="2755044"/>
                </a:lnTo>
                <a:cubicBezTo>
                  <a:pt x="4096033" y="2755044"/>
                  <a:pt x="4039645" y="2753996"/>
                  <a:pt x="3982971" y="2751996"/>
                </a:cubicBezTo>
                <a:cubicBezTo>
                  <a:pt x="3470812" y="2733422"/>
                  <a:pt x="2627278" y="2255363"/>
                  <a:pt x="2009867" y="1857599"/>
                </a:cubicBezTo>
                <a:cubicBezTo>
                  <a:pt x="1759301" y="1696186"/>
                  <a:pt x="1524687" y="1534599"/>
                  <a:pt x="1329005" y="1395441"/>
                </a:cubicBezTo>
                <a:lnTo>
                  <a:pt x="1200078" y="1302676"/>
                </a:lnTo>
                <a:lnTo>
                  <a:pt x="1130377" y="1255691"/>
                </a:lnTo>
                <a:lnTo>
                  <a:pt x="1065203" y="1214990"/>
                </a:lnTo>
                <a:lnTo>
                  <a:pt x="1062172" y="1213052"/>
                </a:lnTo>
                <a:lnTo>
                  <a:pt x="1029092" y="1193933"/>
                </a:lnTo>
                <a:lnTo>
                  <a:pt x="1001533" y="1177600"/>
                </a:lnTo>
                <a:lnTo>
                  <a:pt x="992746" y="1172925"/>
                </a:lnTo>
                <a:lnTo>
                  <a:pt x="930227" y="1138749"/>
                </a:lnTo>
                <a:lnTo>
                  <a:pt x="856273" y="1101694"/>
                </a:lnTo>
                <a:lnTo>
                  <a:pt x="798496" y="1075530"/>
                </a:lnTo>
                <a:lnTo>
                  <a:pt x="789632" y="1071390"/>
                </a:lnTo>
                <a:lnTo>
                  <a:pt x="761725" y="1060000"/>
                </a:lnTo>
                <a:lnTo>
                  <a:pt x="725174" y="1044564"/>
                </a:lnTo>
                <a:lnTo>
                  <a:pt x="725019" y="1044507"/>
                </a:lnTo>
                <a:lnTo>
                  <a:pt x="649821" y="1016069"/>
                </a:lnTo>
                <a:lnTo>
                  <a:pt x="588299" y="995729"/>
                </a:lnTo>
                <a:lnTo>
                  <a:pt x="576876" y="991796"/>
                </a:lnTo>
                <a:lnTo>
                  <a:pt x="476358" y="961962"/>
                </a:lnTo>
                <a:lnTo>
                  <a:pt x="475401" y="961665"/>
                </a:lnTo>
                <a:lnTo>
                  <a:pt x="402301" y="946232"/>
                </a:lnTo>
                <a:lnTo>
                  <a:pt x="374897" y="940084"/>
                </a:lnTo>
                <a:lnTo>
                  <a:pt x="365185" y="938441"/>
                </a:lnTo>
                <a:lnTo>
                  <a:pt x="303444" y="927032"/>
                </a:lnTo>
                <a:lnTo>
                  <a:pt x="261936" y="921100"/>
                </a:lnTo>
                <a:lnTo>
                  <a:pt x="262134" y="919832"/>
                </a:lnTo>
                <a:lnTo>
                  <a:pt x="224693" y="916052"/>
                </a:lnTo>
                <a:lnTo>
                  <a:pt x="225035" y="913070"/>
                </a:lnTo>
                <a:lnTo>
                  <a:pt x="187546" y="910813"/>
                </a:lnTo>
                <a:lnTo>
                  <a:pt x="187851" y="906397"/>
                </a:lnTo>
                <a:lnTo>
                  <a:pt x="150303" y="905669"/>
                </a:lnTo>
                <a:lnTo>
                  <a:pt x="150519" y="899734"/>
                </a:lnTo>
                <a:lnTo>
                  <a:pt x="113061" y="900526"/>
                </a:lnTo>
                <a:lnTo>
                  <a:pt x="113061" y="893089"/>
                </a:lnTo>
                <a:lnTo>
                  <a:pt x="75723" y="895383"/>
                </a:lnTo>
                <a:lnTo>
                  <a:pt x="75265" y="886503"/>
                </a:lnTo>
                <a:lnTo>
                  <a:pt x="38385" y="890239"/>
                </a:lnTo>
                <a:lnTo>
                  <a:pt x="37623" y="881667"/>
                </a:lnTo>
                <a:cubicBezTo>
                  <a:pt x="51434" y="880429"/>
                  <a:pt x="1438086" y="753555"/>
                  <a:pt x="2729770" y="296451"/>
                </a:cubicBezTo>
                <a:cubicBezTo>
                  <a:pt x="3011140" y="196915"/>
                  <a:pt x="3265837" y="175388"/>
                  <a:pt x="3508435" y="230729"/>
                </a:cubicBezTo>
                <a:cubicBezTo>
                  <a:pt x="3927821" y="324836"/>
                  <a:pt x="4233383" y="632874"/>
                  <a:pt x="4556852" y="959009"/>
                </a:cubicBezTo>
                <a:cubicBezTo>
                  <a:pt x="4681118" y="1084275"/>
                  <a:pt x="4806964" y="1211134"/>
                  <a:pt x="4940850" y="1325745"/>
                </a:cubicBezTo>
                <a:lnTo>
                  <a:pt x="4981795" y="1358671"/>
                </a:lnTo>
                <a:lnTo>
                  <a:pt x="4890581" y="1278767"/>
                </a:lnTo>
                <a:cubicBezTo>
                  <a:pt x="4757574" y="1154939"/>
                  <a:pt x="4633148" y="1018922"/>
                  <a:pt x="4510275" y="884620"/>
                </a:cubicBezTo>
                <a:cubicBezTo>
                  <a:pt x="4027262" y="356554"/>
                  <a:pt x="3571015" y="-142175"/>
                  <a:pt x="2708912" y="193486"/>
                </a:cubicBezTo>
                <a:cubicBezTo>
                  <a:pt x="1405416" y="700977"/>
                  <a:pt x="14859" y="883287"/>
                  <a:pt x="1048" y="885001"/>
                </a:cubicBezTo>
                <a:lnTo>
                  <a:pt x="0" y="877095"/>
                </a:lnTo>
                <a:cubicBezTo>
                  <a:pt x="13907" y="875286"/>
                  <a:pt x="1403511" y="693168"/>
                  <a:pt x="2705959" y="185961"/>
                </a:cubicBezTo>
                <a:cubicBezTo>
                  <a:pt x="2922771" y="101545"/>
                  <a:pt x="3114004" y="69529"/>
                  <a:pt x="3286472" y="77273"/>
                </a:cubicBezTo>
                <a:cubicBezTo>
                  <a:pt x="3803872" y="100504"/>
                  <a:pt x="4152398" y="481569"/>
                  <a:pt x="4516086" y="879191"/>
                </a:cubicBezTo>
                <a:cubicBezTo>
                  <a:pt x="4761188" y="1147152"/>
                  <a:pt x="5012558" y="1421972"/>
                  <a:pt x="5325691" y="1592542"/>
                </a:cubicBezTo>
                <a:lnTo>
                  <a:pt x="5449737" y="1650811"/>
                </a:lnTo>
                <a:lnTo>
                  <a:pt x="5509376" y="1675575"/>
                </a:lnTo>
                <a:lnTo>
                  <a:pt x="5582480" y="1698970"/>
                </a:lnTo>
                <a:lnTo>
                  <a:pt x="5669689" y="1722509"/>
                </a:lnTo>
                <a:lnTo>
                  <a:pt x="5734060" y="1736674"/>
                </a:lnTo>
                <a:lnTo>
                  <a:pt x="5785878" y="1744472"/>
                </a:lnTo>
                <a:lnTo>
                  <a:pt x="5880514" y="1754949"/>
                </a:lnTo>
                <a:lnTo>
                  <a:pt x="5918980" y="1757600"/>
                </a:lnTo>
                <a:lnTo>
                  <a:pt x="5919424" y="1757621"/>
                </a:lnTo>
                <a:lnTo>
                  <a:pt x="5948325" y="1757634"/>
                </a:lnTo>
                <a:lnTo>
                  <a:pt x="6081987" y="1738884"/>
                </a:lnTo>
                <a:lnTo>
                  <a:pt x="6226676" y="1712232"/>
                </a:lnTo>
                <a:lnTo>
                  <a:pt x="6288240" y="1697701"/>
                </a:lnTo>
                <a:cubicBezTo>
                  <a:pt x="6472189" y="1651300"/>
                  <a:pt x="6665283" y="1594274"/>
                  <a:pt x="6861691" y="1532364"/>
                </a:cubicBezTo>
                <a:lnTo>
                  <a:pt x="6957380" y="1500974"/>
                </a:lnTo>
                <a:lnTo>
                  <a:pt x="6973417" y="1491770"/>
                </a:lnTo>
                <a:lnTo>
                  <a:pt x="7008512" y="1470882"/>
                </a:lnTo>
                <a:lnTo>
                  <a:pt x="7079942" y="1424636"/>
                </a:lnTo>
                <a:lnTo>
                  <a:pt x="7146141" y="1378117"/>
                </a:lnTo>
                <a:lnTo>
                  <a:pt x="7213834" y="1326589"/>
                </a:lnTo>
                <a:lnTo>
                  <a:pt x="7274451" y="1276691"/>
                </a:lnTo>
                <a:lnTo>
                  <a:pt x="7342648" y="1216071"/>
                </a:lnTo>
                <a:lnTo>
                  <a:pt x="7404520" y="1156754"/>
                </a:lnTo>
                <a:lnTo>
                  <a:pt x="7476066" y="1082865"/>
                </a:lnTo>
                <a:lnTo>
                  <a:pt x="7545364" y="1006859"/>
                </a:lnTo>
                <a:cubicBezTo>
                  <a:pt x="7642806" y="894591"/>
                  <a:pt x="7733785" y="785500"/>
                  <a:pt x="7819451" y="682785"/>
                </a:cubicBezTo>
                <a:cubicBezTo>
                  <a:pt x="8148599" y="287914"/>
                  <a:pt x="8392274" y="-4154"/>
                  <a:pt x="8617264" y="4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-1677422" y="-177475"/>
            <a:ext cx="2766000" cy="2766000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0">
                <a:schemeClr val="lt2"/>
              </a:gs>
              <a:gs pos="48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6766450" y="-2548825"/>
            <a:ext cx="5659500" cy="6176400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0">
                <a:schemeClr val="dk2"/>
              </a:gs>
              <a:gs pos="48000">
                <a:srgbClr val="00B4FF">
                  <a:alpha val="0"/>
                </a:srgbClr>
              </a:gs>
              <a:gs pos="100000">
                <a:srgbClr val="00B4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2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5074521" y="2820950"/>
            <a:ext cx="2920500" cy="120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1187900" y="2820950"/>
            <a:ext cx="2920500" cy="120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3"/>
          </p:nvPr>
        </p:nvSpPr>
        <p:spPr>
          <a:xfrm>
            <a:off x="5074519" y="2391050"/>
            <a:ext cx="2920500" cy="429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1800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4"/>
          </p:nvPr>
        </p:nvSpPr>
        <p:spPr>
          <a:xfrm>
            <a:off x="1187900" y="2391050"/>
            <a:ext cx="2920500" cy="429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1800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"/>
              <a:buNone/>
              <a:defRPr sz="2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/>
          <p:nvPr/>
        </p:nvSpPr>
        <p:spPr>
          <a:xfrm rot="-320219">
            <a:off x="-1233406" y="3090421"/>
            <a:ext cx="11308336" cy="2711943"/>
          </a:xfrm>
          <a:custGeom>
            <a:avLst/>
            <a:gdLst/>
            <a:ahLst/>
            <a:cxnLst/>
            <a:rect l="l" t="t" r="r" b="b"/>
            <a:pathLst>
              <a:path w="9562049" h="2755044" extrusionOk="0">
                <a:moveTo>
                  <a:pt x="5957905" y="1796039"/>
                </a:moveTo>
                <a:lnTo>
                  <a:pt x="5865778" y="1799972"/>
                </a:lnTo>
                <a:lnTo>
                  <a:pt x="5865682" y="1799972"/>
                </a:lnTo>
                <a:lnTo>
                  <a:pt x="5840375" y="1798581"/>
                </a:lnTo>
                <a:lnTo>
                  <a:pt x="5801399" y="1800301"/>
                </a:lnTo>
                <a:lnTo>
                  <a:pt x="5857039" y="1803034"/>
                </a:lnTo>
                <a:close/>
                <a:moveTo>
                  <a:pt x="6058025" y="1785439"/>
                </a:moveTo>
                <a:lnTo>
                  <a:pt x="5993099" y="1793598"/>
                </a:lnTo>
                <a:lnTo>
                  <a:pt x="6026179" y="1791304"/>
                </a:lnTo>
                <a:lnTo>
                  <a:pt x="6060431" y="1785517"/>
                </a:lnTo>
                <a:close/>
                <a:moveTo>
                  <a:pt x="5971768" y="1779152"/>
                </a:moveTo>
                <a:lnTo>
                  <a:pt x="5949646" y="1783530"/>
                </a:lnTo>
                <a:lnTo>
                  <a:pt x="5980649" y="1782827"/>
                </a:lnTo>
                <a:lnTo>
                  <a:pt x="5991868" y="1781417"/>
                </a:lnTo>
                <a:close/>
                <a:moveTo>
                  <a:pt x="6287211" y="1778941"/>
                </a:moveTo>
                <a:lnTo>
                  <a:pt x="6273368" y="1782499"/>
                </a:lnTo>
                <a:lnTo>
                  <a:pt x="6275506" y="1782478"/>
                </a:lnTo>
                <a:close/>
                <a:moveTo>
                  <a:pt x="5917701" y="1773060"/>
                </a:moveTo>
                <a:lnTo>
                  <a:pt x="5890162" y="1776921"/>
                </a:lnTo>
                <a:lnTo>
                  <a:pt x="5777928" y="1783243"/>
                </a:lnTo>
                <a:lnTo>
                  <a:pt x="5812500" y="1786640"/>
                </a:lnTo>
                <a:lnTo>
                  <a:pt x="5851555" y="1785755"/>
                </a:lnTo>
                <a:lnTo>
                  <a:pt x="5933084" y="1774793"/>
                </a:lnTo>
                <a:close/>
                <a:moveTo>
                  <a:pt x="6357921" y="1772904"/>
                </a:moveTo>
                <a:lnTo>
                  <a:pt x="6357374" y="1772926"/>
                </a:lnTo>
                <a:lnTo>
                  <a:pt x="6353645" y="1774272"/>
                </a:lnTo>
                <a:lnTo>
                  <a:pt x="6328191" y="1781961"/>
                </a:lnTo>
                <a:lnTo>
                  <a:pt x="6332009" y="1781923"/>
                </a:lnTo>
                <a:close/>
                <a:moveTo>
                  <a:pt x="6412660" y="1770709"/>
                </a:moveTo>
                <a:lnTo>
                  <a:pt x="6408935" y="1770859"/>
                </a:lnTo>
                <a:lnTo>
                  <a:pt x="6397242" y="1775608"/>
                </a:lnTo>
                <a:lnTo>
                  <a:pt x="6380467" y="1781447"/>
                </a:lnTo>
                <a:lnTo>
                  <a:pt x="6385585" y="1781397"/>
                </a:lnTo>
                <a:close/>
                <a:moveTo>
                  <a:pt x="6464934" y="1768613"/>
                </a:moveTo>
                <a:lnTo>
                  <a:pt x="6458425" y="1768874"/>
                </a:lnTo>
                <a:lnTo>
                  <a:pt x="6441592" y="1776494"/>
                </a:lnTo>
                <a:lnTo>
                  <a:pt x="6432582" y="1780050"/>
                </a:lnTo>
                <a:lnTo>
                  <a:pt x="6439959" y="1779656"/>
                </a:lnTo>
                <a:close/>
                <a:moveTo>
                  <a:pt x="6518573" y="1765142"/>
                </a:moveTo>
                <a:lnTo>
                  <a:pt x="6508887" y="1766120"/>
                </a:lnTo>
                <a:lnTo>
                  <a:pt x="6486837" y="1777152"/>
                </a:lnTo>
                <a:lnTo>
                  <a:pt x="6494971" y="1776717"/>
                </a:lnTo>
                <a:close/>
                <a:moveTo>
                  <a:pt x="6573620" y="1759587"/>
                </a:moveTo>
                <a:lnTo>
                  <a:pt x="6563303" y="1760628"/>
                </a:lnTo>
                <a:lnTo>
                  <a:pt x="6538234" y="1774406"/>
                </a:lnTo>
                <a:lnTo>
                  <a:pt x="6547501" y="1773911"/>
                </a:lnTo>
                <a:lnTo>
                  <a:pt x="6569898" y="1761821"/>
                </a:lnTo>
                <a:close/>
                <a:moveTo>
                  <a:pt x="6397831" y="1758671"/>
                </a:moveTo>
                <a:lnTo>
                  <a:pt x="6396451" y="1758811"/>
                </a:lnTo>
                <a:lnTo>
                  <a:pt x="6384256" y="1763216"/>
                </a:lnTo>
                <a:lnTo>
                  <a:pt x="6385994" y="1763132"/>
                </a:lnTo>
                <a:lnTo>
                  <a:pt x="6391975" y="1761050"/>
                </a:lnTo>
                <a:close/>
                <a:moveTo>
                  <a:pt x="6626017" y="1754299"/>
                </a:moveTo>
                <a:lnTo>
                  <a:pt x="6615104" y="1755400"/>
                </a:lnTo>
                <a:lnTo>
                  <a:pt x="6587863" y="1771756"/>
                </a:lnTo>
                <a:lnTo>
                  <a:pt x="6598509" y="1771187"/>
                </a:lnTo>
                <a:lnTo>
                  <a:pt x="6615567" y="1761121"/>
                </a:lnTo>
                <a:close/>
                <a:moveTo>
                  <a:pt x="6455038" y="1752853"/>
                </a:moveTo>
                <a:lnTo>
                  <a:pt x="6452663" y="1753095"/>
                </a:lnTo>
                <a:lnTo>
                  <a:pt x="6433597" y="1760840"/>
                </a:lnTo>
                <a:lnTo>
                  <a:pt x="6437849" y="1760635"/>
                </a:lnTo>
                <a:close/>
                <a:moveTo>
                  <a:pt x="6676704" y="1749183"/>
                </a:moveTo>
                <a:lnTo>
                  <a:pt x="6666005" y="1750263"/>
                </a:lnTo>
                <a:lnTo>
                  <a:pt x="6638770" y="1768041"/>
                </a:lnTo>
                <a:lnTo>
                  <a:pt x="6650662" y="1766877"/>
                </a:lnTo>
                <a:lnTo>
                  <a:pt x="6662332" y="1759377"/>
                </a:lnTo>
                <a:close/>
                <a:moveTo>
                  <a:pt x="6509168" y="1747349"/>
                </a:moveTo>
                <a:lnTo>
                  <a:pt x="6505061" y="1747766"/>
                </a:lnTo>
                <a:lnTo>
                  <a:pt x="6481246" y="1758545"/>
                </a:lnTo>
                <a:lnTo>
                  <a:pt x="6487384" y="1758250"/>
                </a:lnTo>
                <a:close/>
                <a:moveTo>
                  <a:pt x="6726352" y="1744172"/>
                </a:moveTo>
                <a:lnTo>
                  <a:pt x="6715151" y="1745303"/>
                </a:lnTo>
                <a:lnTo>
                  <a:pt x="6690183" y="1763008"/>
                </a:lnTo>
                <a:lnTo>
                  <a:pt x="6702798" y="1761773"/>
                </a:lnTo>
                <a:lnTo>
                  <a:pt x="6708776" y="1757619"/>
                </a:lnTo>
                <a:close/>
                <a:moveTo>
                  <a:pt x="6561223" y="1742055"/>
                </a:moveTo>
                <a:lnTo>
                  <a:pt x="6555907" y="1742595"/>
                </a:lnTo>
                <a:lnTo>
                  <a:pt x="6528584" y="1756266"/>
                </a:lnTo>
                <a:lnTo>
                  <a:pt x="6531040" y="1756147"/>
                </a:lnTo>
                <a:lnTo>
                  <a:pt x="6536671" y="1755549"/>
                </a:lnTo>
                <a:close/>
                <a:moveTo>
                  <a:pt x="6766402" y="1740131"/>
                </a:moveTo>
                <a:lnTo>
                  <a:pt x="6763596" y="1740414"/>
                </a:lnTo>
                <a:lnTo>
                  <a:pt x="6740497" y="1758083"/>
                </a:lnTo>
                <a:lnTo>
                  <a:pt x="6743954" y="1757745"/>
                </a:lnTo>
                <a:close/>
                <a:moveTo>
                  <a:pt x="6611296" y="1736963"/>
                </a:moveTo>
                <a:lnTo>
                  <a:pt x="6605241" y="1737578"/>
                </a:lnTo>
                <a:lnTo>
                  <a:pt x="6581143" y="1750823"/>
                </a:lnTo>
                <a:lnTo>
                  <a:pt x="6589734" y="1749910"/>
                </a:lnTo>
                <a:close/>
                <a:moveTo>
                  <a:pt x="6825963" y="1733044"/>
                </a:moveTo>
                <a:lnTo>
                  <a:pt x="6804654" y="1736067"/>
                </a:lnTo>
                <a:lnTo>
                  <a:pt x="6781735" y="1754047"/>
                </a:lnTo>
                <a:lnTo>
                  <a:pt x="6803295" y="1751937"/>
                </a:lnTo>
                <a:close/>
                <a:moveTo>
                  <a:pt x="6539317" y="1732262"/>
                </a:moveTo>
                <a:lnTo>
                  <a:pt x="6529067" y="1736901"/>
                </a:lnTo>
                <a:lnTo>
                  <a:pt x="6530368" y="1736740"/>
                </a:lnTo>
                <a:close/>
                <a:moveTo>
                  <a:pt x="6662648" y="1730384"/>
                </a:moveTo>
                <a:lnTo>
                  <a:pt x="6654923" y="1731493"/>
                </a:lnTo>
                <a:lnTo>
                  <a:pt x="6631670" y="1745454"/>
                </a:lnTo>
                <a:lnTo>
                  <a:pt x="6641100" y="1744452"/>
                </a:lnTo>
                <a:close/>
                <a:moveTo>
                  <a:pt x="6713497" y="1723087"/>
                </a:moveTo>
                <a:lnTo>
                  <a:pt x="6705988" y="1724164"/>
                </a:lnTo>
                <a:lnTo>
                  <a:pt x="6681481" y="1740161"/>
                </a:lnTo>
                <a:lnTo>
                  <a:pt x="6690825" y="1739168"/>
                </a:lnTo>
                <a:close/>
                <a:moveTo>
                  <a:pt x="6600137" y="1720666"/>
                </a:moveTo>
                <a:lnTo>
                  <a:pt x="6599557" y="1720757"/>
                </a:lnTo>
                <a:lnTo>
                  <a:pt x="6579858" y="1730613"/>
                </a:lnTo>
                <a:lnTo>
                  <a:pt x="6582675" y="1730264"/>
                </a:lnTo>
                <a:close/>
                <a:moveTo>
                  <a:pt x="6763245" y="1715947"/>
                </a:moveTo>
                <a:lnTo>
                  <a:pt x="6754850" y="1717152"/>
                </a:lnTo>
                <a:lnTo>
                  <a:pt x="6729616" y="1735046"/>
                </a:lnTo>
                <a:lnTo>
                  <a:pt x="6739679" y="1733977"/>
                </a:lnTo>
                <a:close/>
                <a:moveTo>
                  <a:pt x="6651911" y="1712574"/>
                </a:moveTo>
                <a:lnTo>
                  <a:pt x="6650269" y="1712830"/>
                </a:lnTo>
                <a:lnTo>
                  <a:pt x="6628980" y="1724531"/>
                </a:lnTo>
                <a:lnTo>
                  <a:pt x="6632782" y="1724061"/>
                </a:lnTo>
                <a:close/>
                <a:moveTo>
                  <a:pt x="6804826" y="1709980"/>
                </a:moveTo>
                <a:lnTo>
                  <a:pt x="6803045" y="1710235"/>
                </a:lnTo>
                <a:lnTo>
                  <a:pt x="6777226" y="1729987"/>
                </a:lnTo>
                <a:lnTo>
                  <a:pt x="6779659" y="1729728"/>
                </a:lnTo>
                <a:close/>
                <a:moveTo>
                  <a:pt x="6701896" y="1704761"/>
                </a:moveTo>
                <a:lnTo>
                  <a:pt x="6698587" y="1705278"/>
                </a:lnTo>
                <a:lnTo>
                  <a:pt x="6676270" y="1718677"/>
                </a:lnTo>
                <a:lnTo>
                  <a:pt x="6681589" y="1718018"/>
                </a:lnTo>
                <a:close/>
                <a:moveTo>
                  <a:pt x="6863789" y="1701518"/>
                </a:moveTo>
                <a:lnTo>
                  <a:pt x="6845312" y="1704170"/>
                </a:lnTo>
                <a:lnTo>
                  <a:pt x="6817915" y="1725663"/>
                </a:lnTo>
                <a:lnTo>
                  <a:pt x="6830427" y="1724333"/>
                </a:lnTo>
                <a:lnTo>
                  <a:pt x="6837681" y="1723277"/>
                </a:lnTo>
                <a:close/>
                <a:moveTo>
                  <a:pt x="6749917" y="1697255"/>
                </a:moveTo>
                <a:lnTo>
                  <a:pt x="6746362" y="1697810"/>
                </a:lnTo>
                <a:lnTo>
                  <a:pt x="6723318" y="1712852"/>
                </a:lnTo>
                <a:lnTo>
                  <a:pt x="6728901" y="1712161"/>
                </a:lnTo>
                <a:close/>
                <a:moveTo>
                  <a:pt x="5506630" y="1693974"/>
                </a:moveTo>
                <a:lnTo>
                  <a:pt x="5515697" y="1697384"/>
                </a:lnTo>
                <a:lnTo>
                  <a:pt x="5529932" y="1700950"/>
                </a:lnTo>
                <a:close/>
                <a:moveTo>
                  <a:pt x="6800439" y="1687491"/>
                </a:moveTo>
                <a:lnTo>
                  <a:pt x="6795225" y="1688522"/>
                </a:lnTo>
                <a:lnTo>
                  <a:pt x="6770340" y="1706168"/>
                </a:lnTo>
                <a:lnTo>
                  <a:pt x="6777519" y="1705027"/>
                </a:lnTo>
                <a:close/>
                <a:moveTo>
                  <a:pt x="6729912" y="1686470"/>
                </a:moveTo>
                <a:lnTo>
                  <a:pt x="6721405" y="1691578"/>
                </a:lnTo>
                <a:lnTo>
                  <a:pt x="6722314" y="1691431"/>
                </a:lnTo>
                <a:close/>
                <a:moveTo>
                  <a:pt x="6844611" y="1678761"/>
                </a:moveTo>
                <a:lnTo>
                  <a:pt x="6844043" y="1678873"/>
                </a:lnTo>
                <a:lnTo>
                  <a:pt x="6818342" y="1698534"/>
                </a:lnTo>
                <a:lnTo>
                  <a:pt x="6819685" y="1698320"/>
                </a:lnTo>
                <a:close/>
                <a:moveTo>
                  <a:pt x="6781135" y="1675112"/>
                </a:moveTo>
                <a:lnTo>
                  <a:pt x="6767281" y="1684156"/>
                </a:lnTo>
                <a:lnTo>
                  <a:pt x="6768712" y="1683924"/>
                </a:lnTo>
                <a:close/>
                <a:moveTo>
                  <a:pt x="6900421" y="1667730"/>
                </a:moveTo>
                <a:lnTo>
                  <a:pt x="6888843" y="1670018"/>
                </a:lnTo>
                <a:lnTo>
                  <a:pt x="6861180" y="1691721"/>
                </a:lnTo>
                <a:lnTo>
                  <a:pt x="6878171" y="1689018"/>
                </a:lnTo>
                <a:close/>
                <a:moveTo>
                  <a:pt x="6860993" y="1665907"/>
                </a:moveTo>
                <a:lnTo>
                  <a:pt x="6860782" y="1666068"/>
                </a:lnTo>
                <a:lnTo>
                  <a:pt x="6860789" y="1666066"/>
                </a:lnTo>
                <a:close/>
                <a:moveTo>
                  <a:pt x="6838548" y="1658335"/>
                </a:moveTo>
                <a:lnTo>
                  <a:pt x="6837457" y="1658575"/>
                </a:lnTo>
                <a:lnTo>
                  <a:pt x="6813477" y="1675580"/>
                </a:lnTo>
                <a:lnTo>
                  <a:pt x="6816911" y="1674889"/>
                </a:lnTo>
                <a:close/>
                <a:moveTo>
                  <a:pt x="6931592" y="1637906"/>
                </a:moveTo>
                <a:lnTo>
                  <a:pt x="6929069" y="1638460"/>
                </a:lnTo>
                <a:lnTo>
                  <a:pt x="6905285" y="1657119"/>
                </a:lnTo>
                <a:lnTo>
                  <a:pt x="6913168" y="1655534"/>
                </a:lnTo>
                <a:close/>
                <a:moveTo>
                  <a:pt x="1687752" y="1618803"/>
                </a:moveTo>
                <a:lnTo>
                  <a:pt x="1777179" y="1679712"/>
                </a:lnTo>
                <a:cubicBezTo>
                  <a:pt x="1856214" y="1732659"/>
                  <a:pt x="1937870" y="1786423"/>
                  <a:pt x="2021297" y="1840168"/>
                </a:cubicBezTo>
                <a:cubicBezTo>
                  <a:pt x="2903503" y="2408525"/>
                  <a:pt x="3582064" y="2716563"/>
                  <a:pt x="3983733" y="2731136"/>
                </a:cubicBezTo>
                <a:cubicBezTo>
                  <a:pt x="4041836" y="2733232"/>
                  <a:pt x="4099462" y="2734280"/>
                  <a:pt x="4156040" y="2734280"/>
                </a:cubicBezTo>
                <a:cubicBezTo>
                  <a:pt x="5254392" y="2734280"/>
                  <a:pt x="6059384" y="2345172"/>
                  <a:pt x="6675493" y="1858454"/>
                </a:cubicBezTo>
                <a:lnTo>
                  <a:pt x="6791902" y="1761432"/>
                </a:lnTo>
                <a:lnTo>
                  <a:pt x="6770121" y="1763158"/>
                </a:lnTo>
                <a:lnTo>
                  <a:pt x="6582724" y="1910176"/>
                </a:lnTo>
                <a:cubicBezTo>
                  <a:pt x="5901020" y="2394617"/>
                  <a:pt x="5119780" y="2631599"/>
                  <a:pt x="4200712" y="2631599"/>
                </a:cubicBezTo>
                <a:lnTo>
                  <a:pt x="4200617" y="2631599"/>
                </a:lnTo>
                <a:cubicBezTo>
                  <a:pt x="4121179" y="2631599"/>
                  <a:pt x="4040597" y="2629789"/>
                  <a:pt x="3959063" y="2626265"/>
                </a:cubicBezTo>
                <a:cubicBezTo>
                  <a:pt x="3765800" y="2617312"/>
                  <a:pt x="3510912" y="2548255"/>
                  <a:pt x="3179537" y="2415001"/>
                </a:cubicBezTo>
                <a:cubicBezTo>
                  <a:pt x="2847770" y="2281621"/>
                  <a:pt x="2486869" y="2093054"/>
                  <a:pt x="2147027" y="1896512"/>
                </a:cubicBezTo>
                <a:close/>
                <a:moveTo>
                  <a:pt x="6901051" y="1608839"/>
                </a:moveTo>
                <a:lnTo>
                  <a:pt x="6856871" y="1644024"/>
                </a:lnTo>
                <a:lnTo>
                  <a:pt x="6857390" y="1643920"/>
                </a:lnTo>
                <a:lnTo>
                  <a:pt x="6883049" y="1624290"/>
                </a:lnTo>
                <a:close/>
                <a:moveTo>
                  <a:pt x="5104286" y="1603687"/>
                </a:moveTo>
                <a:lnTo>
                  <a:pt x="5112062" y="1608089"/>
                </a:lnTo>
                <a:cubicBezTo>
                  <a:pt x="5297131" y="1706293"/>
                  <a:pt x="5486201" y="1777305"/>
                  <a:pt x="5691057" y="1789055"/>
                </a:cubicBezTo>
                <a:lnTo>
                  <a:pt x="5697804" y="1788934"/>
                </a:lnTo>
                <a:lnTo>
                  <a:pt x="5569052" y="1768156"/>
                </a:lnTo>
                <a:lnTo>
                  <a:pt x="5474716" y="1743702"/>
                </a:lnTo>
                <a:lnTo>
                  <a:pt x="5467683" y="1742215"/>
                </a:lnTo>
                <a:lnTo>
                  <a:pt x="5463670" y="1740839"/>
                </a:lnTo>
                <a:lnTo>
                  <a:pt x="5427445" y="1731449"/>
                </a:lnTo>
                <a:cubicBezTo>
                  <a:pt x="5334205" y="1703037"/>
                  <a:pt x="5243074" y="1667197"/>
                  <a:pt x="5152745" y="1626652"/>
                </a:cubicBezTo>
                <a:close/>
                <a:moveTo>
                  <a:pt x="6768341" y="1595110"/>
                </a:moveTo>
                <a:lnTo>
                  <a:pt x="6587108" y="1643185"/>
                </a:lnTo>
                <a:cubicBezTo>
                  <a:pt x="6475794" y="1670859"/>
                  <a:pt x="6366810" y="1695826"/>
                  <a:pt x="6261184" y="1717109"/>
                </a:cubicBezTo>
                <a:lnTo>
                  <a:pt x="6242028" y="1720635"/>
                </a:lnTo>
                <a:lnTo>
                  <a:pt x="6109954" y="1751806"/>
                </a:lnTo>
                <a:lnTo>
                  <a:pt x="6080188" y="1757696"/>
                </a:lnTo>
                <a:lnTo>
                  <a:pt x="6087182" y="1757699"/>
                </a:lnTo>
                <a:lnTo>
                  <a:pt x="6254680" y="1743756"/>
                </a:lnTo>
                <a:lnTo>
                  <a:pt x="6404277" y="1714473"/>
                </a:lnTo>
                <a:lnTo>
                  <a:pt x="6467774" y="1698902"/>
                </a:lnTo>
                <a:lnTo>
                  <a:pt x="6562345" y="1671631"/>
                </a:lnTo>
                <a:lnTo>
                  <a:pt x="6639626" y="1646324"/>
                </a:lnTo>
                <a:lnTo>
                  <a:pt x="6691450" y="1627225"/>
                </a:lnTo>
                <a:lnTo>
                  <a:pt x="6754909" y="1601198"/>
                </a:lnTo>
                <a:close/>
                <a:moveTo>
                  <a:pt x="6958382" y="1585509"/>
                </a:moveTo>
                <a:lnTo>
                  <a:pt x="6904229" y="1631980"/>
                </a:lnTo>
                <a:lnTo>
                  <a:pt x="6929592" y="1612078"/>
                </a:lnTo>
                <a:close/>
                <a:moveTo>
                  <a:pt x="1609169" y="1545424"/>
                </a:moveTo>
                <a:lnTo>
                  <a:pt x="1956037" y="1760390"/>
                </a:lnTo>
                <a:cubicBezTo>
                  <a:pt x="2350614" y="1997424"/>
                  <a:pt x="2789834" y="2236539"/>
                  <a:pt x="3187063" y="2396237"/>
                </a:cubicBezTo>
                <a:cubicBezTo>
                  <a:pt x="3516246" y="2528634"/>
                  <a:pt x="3769039" y="2597214"/>
                  <a:pt x="3959920" y="2605977"/>
                </a:cubicBezTo>
                <a:cubicBezTo>
                  <a:pt x="4980048" y="2650268"/>
                  <a:pt x="5834059" y="2417192"/>
                  <a:pt x="6570818" y="1893602"/>
                </a:cubicBezTo>
                <a:lnTo>
                  <a:pt x="6733340" y="1766074"/>
                </a:lnTo>
                <a:lnTo>
                  <a:pt x="6729672" y="1766365"/>
                </a:lnTo>
                <a:lnTo>
                  <a:pt x="6720266" y="1773560"/>
                </a:lnTo>
                <a:cubicBezTo>
                  <a:pt x="6660504" y="1817250"/>
                  <a:pt x="6599239" y="1859944"/>
                  <a:pt x="6536433" y="1901318"/>
                </a:cubicBezTo>
                <a:cubicBezTo>
                  <a:pt x="5910259" y="2313751"/>
                  <a:pt x="5190360" y="2510347"/>
                  <a:pt x="4292438" y="2510347"/>
                </a:cubicBezTo>
                <a:lnTo>
                  <a:pt x="4292343" y="2510442"/>
                </a:lnTo>
                <a:cubicBezTo>
                  <a:pt x="4176328" y="2510442"/>
                  <a:pt x="4057361" y="2507204"/>
                  <a:pt x="3935156" y="2500631"/>
                </a:cubicBezTo>
                <a:cubicBezTo>
                  <a:pt x="3748561" y="2490725"/>
                  <a:pt x="3508340" y="2430051"/>
                  <a:pt x="3156202" y="2304131"/>
                </a:cubicBezTo>
                <a:cubicBezTo>
                  <a:pt x="2695273" y="2139233"/>
                  <a:pt x="2180813" y="1873549"/>
                  <a:pt x="1742846" y="1623389"/>
                </a:cubicBezTo>
                <a:close/>
                <a:moveTo>
                  <a:pt x="6904381" y="1529934"/>
                </a:moveTo>
                <a:lnTo>
                  <a:pt x="6669735" y="1603721"/>
                </a:lnTo>
                <a:lnTo>
                  <a:pt x="6458736" y="1662414"/>
                </a:lnTo>
                <a:lnTo>
                  <a:pt x="6823944" y="1569909"/>
                </a:lnTo>
                <a:lnTo>
                  <a:pt x="6828835" y="1567692"/>
                </a:lnTo>
                <a:lnTo>
                  <a:pt x="6902508" y="1530957"/>
                </a:lnTo>
                <a:close/>
                <a:moveTo>
                  <a:pt x="7207758" y="1471847"/>
                </a:moveTo>
                <a:lnTo>
                  <a:pt x="7102416" y="1502305"/>
                </a:lnTo>
                <a:lnTo>
                  <a:pt x="7090936" y="1513141"/>
                </a:lnTo>
                <a:close/>
                <a:moveTo>
                  <a:pt x="1520962" y="1471173"/>
                </a:moveTo>
                <a:lnTo>
                  <a:pt x="1544357" y="1485183"/>
                </a:lnTo>
                <a:cubicBezTo>
                  <a:pt x="2019988" y="1766278"/>
                  <a:pt x="2627707" y="2094057"/>
                  <a:pt x="3162869" y="2285462"/>
                </a:cubicBezTo>
                <a:cubicBezTo>
                  <a:pt x="3513102" y="2410811"/>
                  <a:pt x="3751704" y="2471009"/>
                  <a:pt x="3936298" y="2480915"/>
                </a:cubicBezTo>
                <a:cubicBezTo>
                  <a:pt x="4999479" y="2537588"/>
                  <a:pt x="5822249" y="2348231"/>
                  <a:pt x="6525574" y="1884935"/>
                </a:cubicBezTo>
                <a:lnTo>
                  <a:pt x="6691881" y="1769360"/>
                </a:lnTo>
                <a:lnTo>
                  <a:pt x="6679884" y="1770311"/>
                </a:lnTo>
                <a:lnTo>
                  <a:pt x="6672869" y="1775286"/>
                </a:lnTo>
                <a:cubicBezTo>
                  <a:pt x="6613231" y="1815656"/>
                  <a:pt x="6552292" y="1854920"/>
                  <a:pt x="6490046" y="1892746"/>
                </a:cubicBezTo>
                <a:cubicBezTo>
                  <a:pt x="5931024" y="2232407"/>
                  <a:pt x="5278276" y="2391475"/>
                  <a:pt x="4416168" y="2391475"/>
                </a:cubicBezTo>
                <a:cubicBezTo>
                  <a:pt x="4255386" y="2391475"/>
                  <a:pt x="4087365" y="2385950"/>
                  <a:pt x="3911343" y="2374997"/>
                </a:cubicBezTo>
                <a:cubicBezTo>
                  <a:pt x="3705413" y="2362233"/>
                  <a:pt x="3451191" y="2293082"/>
                  <a:pt x="3132866" y="2193164"/>
                </a:cubicBezTo>
                <a:cubicBezTo>
                  <a:pt x="2667067" y="2046929"/>
                  <a:pt x="2149407" y="1803320"/>
                  <a:pt x="1709367" y="1572330"/>
                </a:cubicBezTo>
                <a:close/>
                <a:moveTo>
                  <a:pt x="1439950" y="1405419"/>
                </a:moveTo>
                <a:lnTo>
                  <a:pt x="1509008" y="1443570"/>
                </a:lnTo>
                <a:cubicBezTo>
                  <a:pt x="1986627" y="1703698"/>
                  <a:pt x="2597751" y="2005188"/>
                  <a:pt x="3138581" y="2174971"/>
                </a:cubicBezTo>
                <a:cubicBezTo>
                  <a:pt x="3455573" y="2274508"/>
                  <a:pt x="3708461" y="2343374"/>
                  <a:pt x="3912486" y="2356042"/>
                </a:cubicBezTo>
                <a:cubicBezTo>
                  <a:pt x="5028530" y="2425289"/>
                  <a:pt x="5820439" y="2277365"/>
                  <a:pt x="6480141" y="1876458"/>
                </a:cubicBezTo>
                <a:lnTo>
                  <a:pt x="6640454" y="1773437"/>
                </a:lnTo>
                <a:lnTo>
                  <a:pt x="6629128" y="1774335"/>
                </a:lnTo>
                <a:lnTo>
                  <a:pt x="6625243" y="1776870"/>
                </a:lnTo>
                <a:cubicBezTo>
                  <a:pt x="6566083" y="1813688"/>
                  <a:pt x="6505644" y="1849442"/>
                  <a:pt x="6443850" y="1883887"/>
                </a:cubicBezTo>
                <a:cubicBezTo>
                  <a:pt x="5906926" y="2183163"/>
                  <a:pt x="5314566" y="2279080"/>
                  <a:pt x="4629718" y="2279080"/>
                </a:cubicBezTo>
                <a:lnTo>
                  <a:pt x="4629718" y="2279175"/>
                </a:lnTo>
                <a:cubicBezTo>
                  <a:pt x="4393784" y="2279175"/>
                  <a:pt x="4146896" y="2267745"/>
                  <a:pt x="3887435" y="2249457"/>
                </a:cubicBezTo>
                <a:cubicBezTo>
                  <a:pt x="3670265" y="2234121"/>
                  <a:pt x="3397851" y="2160303"/>
                  <a:pt x="3109434" y="2082198"/>
                </a:cubicBezTo>
                <a:cubicBezTo>
                  <a:pt x="2732735" y="1980206"/>
                  <a:pt x="2324015" y="1818044"/>
                  <a:pt x="1949244" y="1648802"/>
                </a:cubicBezTo>
                <a:close/>
                <a:moveTo>
                  <a:pt x="7408760" y="1365379"/>
                </a:moveTo>
                <a:lnTo>
                  <a:pt x="7264505" y="1413219"/>
                </a:lnTo>
                <a:lnTo>
                  <a:pt x="7143763" y="1463279"/>
                </a:lnTo>
                <a:lnTo>
                  <a:pt x="7132850" y="1473580"/>
                </a:lnTo>
                <a:lnTo>
                  <a:pt x="7276960" y="1419338"/>
                </a:lnTo>
                <a:close/>
                <a:moveTo>
                  <a:pt x="1372467" y="1350138"/>
                </a:moveTo>
                <a:lnTo>
                  <a:pt x="1473468" y="1402006"/>
                </a:lnTo>
                <a:cubicBezTo>
                  <a:pt x="1953052" y="1641190"/>
                  <a:pt x="2567605" y="1916368"/>
                  <a:pt x="3114292" y="2064386"/>
                </a:cubicBezTo>
                <a:cubicBezTo>
                  <a:pt x="3401756" y="2142205"/>
                  <a:pt x="3673313" y="2215738"/>
                  <a:pt x="3888768" y="2230978"/>
                </a:cubicBezTo>
                <a:cubicBezTo>
                  <a:pt x="4897752" y="2302416"/>
                  <a:pt x="5716902" y="2268030"/>
                  <a:pt x="6434801" y="1867790"/>
                </a:cubicBezTo>
                <a:lnTo>
                  <a:pt x="6587596" y="1777627"/>
                </a:lnTo>
                <a:lnTo>
                  <a:pt x="6576379" y="1778516"/>
                </a:lnTo>
                <a:lnTo>
                  <a:pt x="6397558" y="1875029"/>
                </a:lnTo>
                <a:cubicBezTo>
                  <a:pt x="5944073" y="2105344"/>
                  <a:pt x="5459632" y="2176591"/>
                  <a:pt x="4900133" y="2176591"/>
                </a:cubicBezTo>
                <a:lnTo>
                  <a:pt x="4900133" y="2176686"/>
                </a:lnTo>
                <a:cubicBezTo>
                  <a:pt x="4581712" y="2176686"/>
                  <a:pt x="4239003" y="2153635"/>
                  <a:pt x="3863622" y="2123727"/>
                </a:cubicBezTo>
                <a:cubicBezTo>
                  <a:pt x="3681981" y="2109249"/>
                  <a:pt x="3470336" y="2060100"/>
                  <a:pt x="3225258" y="2003236"/>
                </a:cubicBezTo>
                <a:cubicBezTo>
                  <a:pt x="3179728" y="1992663"/>
                  <a:pt x="3133342" y="1981900"/>
                  <a:pt x="3086193" y="1971136"/>
                </a:cubicBezTo>
                <a:cubicBezTo>
                  <a:pt x="2514907" y="1840839"/>
                  <a:pt x="1874360" y="1579793"/>
                  <a:pt x="1385984" y="1356457"/>
                </a:cubicBezTo>
                <a:close/>
                <a:moveTo>
                  <a:pt x="1283360" y="1288156"/>
                </a:moveTo>
                <a:lnTo>
                  <a:pt x="1437999" y="1360536"/>
                </a:lnTo>
                <a:cubicBezTo>
                  <a:pt x="1919476" y="1578802"/>
                  <a:pt x="2537411" y="1827643"/>
                  <a:pt x="3090099" y="1953706"/>
                </a:cubicBezTo>
                <a:cubicBezTo>
                  <a:pt x="3137342" y="1964469"/>
                  <a:pt x="3183729" y="1975232"/>
                  <a:pt x="3229258" y="1985805"/>
                </a:cubicBezTo>
                <a:cubicBezTo>
                  <a:pt x="3473670" y="2042574"/>
                  <a:pt x="3684743" y="2091532"/>
                  <a:pt x="3865051" y="2105915"/>
                </a:cubicBezTo>
                <a:cubicBezTo>
                  <a:pt x="4896894" y="2188116"/>
                  <a:pt x="5682040" y="2218501"/>
                  <a:pt x="6389462" y="1859218"/>
                </a:cubicBezTo>
                <a:lnTo>
                  <a:pt x="6532531" y="1781992"/>
                </a:lnTo>
                <a:lnTo>
                  <a:pt x="6521729" y="1782848"/>
                </a:lnTo>
                <a:lnTo>
                  <a:pt x="6351267" y="1866456"/>
                </a:lnTo>
                <a:cubicBezTo>
                  <a:pt x="5981792" y="2036096"/>
                  <a:pt x="5606412" y="2090579"/>
                  <a:pt x="5182073" y="2090579"/>
                </a:cubicBezTo>
                <a:lnTo>
                  <a:pt x="5182168" y="2090389"/>
                </a:lnTo>
                <a:cubicBezTo>
                  <a:pt x="4853461" y="2090389"/>
                  <a:pt x="4495416" y="2057718"/>
                  <a:pt x="4088032" y="2020475"/>
                </a:cubicBezTo>
                <a:cubicBezTo>
                  <a:pt x="4007260" y="2013141"/>
                  <a:pt x="3924583" y="2005521"/>
                  <a:pt x="3839810" y="1997996"/>
                </a:cubicBezTo>
                <a:cubicBezTo>
                  <a:pt x="3688458" y="1984566"/>
                  <a:pt x="3509959" y="1948657"/>
                  <a:pt x="3320889" y="1910652"/>
                </a:cubicBezTo>
                <a:cubicBezTo>
                  <a:pt x="3237831" y="1893888"/>
                  <a:pt x="3151821" y="1876648"/>
                  <a:pt x="3062762" y="1860074"/>
                </a:cubicBezTo>
                <a:cubicBezTo>
                  <a:pt x="2537697" y="1762428"/>
                  <a:pt x="1957755" y="1560410"/>
                  <a:pt x="1488342" y="1372607"/>
                </a:cubicBezTo>
                <a:close/>
                <a:moveTo>
                  <a:pt x="1205511" y="1235924"/>
                </a:moveTo>
                <a:lnTo>
                  <a:pt x="1402304" y="1319185"/>
                </a:lnTo>
                <a:cubicBezTo>
                  <a:pt x="1885663" y="1516603"/>
                  <a:pt x="2507026" y="1739155"/>
                  <a:pt x="3065906" y="1843120"/>
                </a:cubicBezTo>
                <a:cubicBezTo>
                  <a:pt x="3155059" y="1859693"/>
                  <a:pt x="3241070" y="1877029"/>
                  <a:pt x="3324223" y="1893793"/>
                </a:cubicBezTo>
                <a:cubicBezTo>
                  <a:pt x="3512817" y="1931702"/>
                  <a:pt x="3690934" y="1967612"/>
                  <a:pt x="3841239" y="1980947"/>
                </a:cubicBezTo>
                <a:cubicBezTo>
                  <a:pt x="3926011" y="1988471"/>
                  <a:pt x="4008784" y="1995996"/>
                  <a:pt x="4089556" y="2003426"/>
                </a:cubicBezTo>
                <a:cubicBezTo>
                  <a:pt x="5020243" y="2088388"/>
                  <a:pt x="5692613" y="2149825"/>
                  <a:pt x="6344028" y="1850740"/>
                </a:cubicBezTo>
                <a:lnTo>
                  <a:pt x="6474900" y="1786560"/>
                </a:lnTo>
                <a:lnTo>
                  <a:pt x="6474675" y="1786578"/>
                </a:lnTo>
                <a:lnTo>
                  <a:pt x="6464994" y="1786812"/>
                </a:lnTo>
                <a:lnTo>
                  <a:pt x="6305070" y="1857502"/>
                </a:lnTo>
                <a:cubicBezTo>
                  <a:pt x="6008938" y="1979137"/>
                  <a:pt x="5712901" y="2020952"/>
                  <a:pt x="5396576" y="2020952"/>
                </a:cubicBezTo>
                <a:cubicBezTo>
                  <a:pt x="5090633" y="2020952"/>
                  <a:pt x="4765925" y="1981899"/>
                  <a:pt x="4403594" y="1938370"/>
                </a:cubicBezTo>
                <a:cubicBezTo>
                  <a:pt x="4217095" y="1915986"/>
                  <a:pt x="4024214" y="1892745"/>
                  <a:pt x="3815997" y="1872457"/>
                </a:cubicBezTo>
                <a:cubicBezTo>
                  <a:pt x="3691981" y="1860360"/>
                  <a:pt x="3550440" y="1835309"/>
                  <a:pt x="3400614" y="1808830"/>
                </a:cubicBezTo>
                <a:cubicBezTo>
                  <a:pt x="3285361" y="1788446"/>
                  <a:pt x="3166204" y="1767396"/>
                  <a:pt x="3039426" y="1749108"/>
                </a:cubicBezTo>
                <a:cubicBezTo>
                  <a:pt x="2508422" y="1672357"/>
                  <a:pt x="1925075" y="1494792"/>
                  <a:pt x="1453719" y="1327142"/>
                </a:cubicBezTo>
                <a:close/>
                <a:moveTo>
                  <a:pt x="1110286" y="1181103"/>
                </a:moveTo>
                <a:lnTo>
                  <a:pt x="1366537" y="1278109"/>
                </a:lnTo>
                <a:cubicBezTo>
                  <a:pt x="1851754" y="1454714"/>
                  <a:pt x="2476546" y="1650953"/>
                  <a:pt x="3041712" y="1732630"/>
                </a:cubicBezTo>
                <a:cubicBezTo>
                  <a:pt x="3168775" y="1751013"/>
                  <a:pt x="3288028" y="1772063"/>
                  <a:pt x="3403471" y="1792447"/>
                </a:cubicBezTo>
                <a:cubicBezTo>
                  <a:pt x="3553012" y="1818926"/>
                  <a:pt x="3694268" y="1843882"/>
                  <a:pt x="3817616" y="1855883"/>
                </a:cubicBezTo>
                <a:cubicBezTo>
                  <a:pt x="4026023" y="1876267"/>
                  <a:pt x="4219000" y="1899413"/>
                  <a:pt x="4405595" y="1921796"/>
                </a:cubicBezTo>
                <a:cubicBezTo>
                  <a:pt x="5140163" y="2009998"/>
                  <a:pt x="5720330" y="2079721"/>
                  <a:pt x="6298784" y="1842072"/>
                </a:cubicBezTo>
                <a:lnTo>
                  <a:pt x="6421386" y="1787867"/>
                </a:lnTo>
                <a:lnTo>
                  <a:pt x="6412212" y="1788089"/>
                </a:lnTo>
                <a:lnTo>
                  <a:pt x="6258779" y="1848645"/>
                </a:lnTo>
                <a:cubicBezTo>
                  <a:pt x="6021320" y="1934941"/>
                  <a:pt x="5790149" y="1967040"/>
                  <a:pt x="5550977" y="1967040"/>
                </a:cubicBezTo>
                <a:lnTo>
                  <a:pt x="5550977" y="1966945"/>
                </a:lnTo>
                <a:cubicBezTo>
                  <a:pt x="5249891" y="1966945"/>
                  <a:pt x="4935947" y="1916082"/>
                  <a:pt x="4580379" y="1858551"/>
                </a:cubicBezTo>
                <a:cubicBezTo>
                  <a:pt x="4333586" y="1818641"/>
                  <a:pt x="4078411" y="1777302"/>
                  <a:pt x="3792090" y="1746727"/>
                </a:cubicBezTo>
                <a:cubicBezTo>
                  <a:pt x="3693791" y="1736250"/>
                  <a:pt x="3585111" y="1719009"/>
                  <a:pt x="3470051" y="1700912"/>
                </a:cubicBezTo>
                <a:cubicBezTo>
                  <a:pt x="3333177" y="1679290"/>
                  <a:pt x="3178110" y="1654716"/>
                  <a:pt x="3015899" y="1637952"/>
                </a:cubicBezTo>
                <a:cubicBezTo>
                  <a:pt x="2371622" y="1571354"/>
                  <a:pt x="1655648" y="1364285"/>
                  <a:pt x="1150047" y="1194829"/>
                </a:cubicBezTo>
                <a:close/>
                <a:moveTo>
                  <a:pt x="8098482" y="1140519"/>
                </a:moveTo>
                <a:lnTo>
                  <a:pt x="7943373" y="1188906"/>
                </a:lnTo>
                <a:lnTo>
                  <a:pt x="7584451" y="1307327"/>
                </a:lnTo>
                <a:lnTo>
                  <a:pt x="7281407" y="1431392"/>
                </a:lnTo>
                <a:lnTo>
                  <a:pt x="7191482" y="1465239"/>
                </a:lnTo>
                <a:lnTo>
                  <a:pt x="7221892" y="1456573"/>
                </a:lnTo>
                <a:lnTo>
                  <a:pt x="7383107" y="1408201"/>
                </a:lnTo>
                <a:lnTo>
                  <a:pt x="7743060" y="1273525"/>
                </a:lnTo>
                <a:cubicBezTo>
                  <a:pt x="7828630" y="1241033"/>
                  <a:pt x="7912740" y="1209093"/>
                  <a:pt x="7994983" y="1178350"/>
                </a:cubicBezTo>
                <a:close/>
                <a:moveTo>
                  <a:pt x="1015224" y="1131643"/>
                </a:moveTo>
                <a:lnTo>
                  <a:pt x="1330700" y="1237176"/>
                </a:lnTo>
                <a:cubicBezTo>
                  <a:pt x="1817749" y="1393040"/>
                  <a:pt x="2445971" y="1562990"/>
                  <a:pt x="3017518" y="1622140"/>
                </a:cubicBezTo>
                <a:cubicBezTo>
                  <a:pt x="3180110" y="1638999"/>
                  <a:pt x="3335463" y="1663479"/>
                  <a:pt x="3472528" y="1685196"/>
                </a:cubicBezTo>
                <a:cubicBezTo>
                  <a:pt x="3587397" y="1703388"/>
                  <a:pt x="3695887" y="1720533"/>
                  <a:pt x="3793804" y="1730916"/>
                </a:cubicBezTo>
                <a:cubicBezTo>
                  <a:pt x="4080602" y="1761491"/>
                  <a:pt x="4335967" y="1802829"/>
                  <a:pt x="4582950" y="1842834"/>
                </a:cubicBezTo>
                <a:cubicBezTo>
                  <a:pt x="5218744" y="1945704"/>
                  <a:pt x="5720998" y="2027048"/>
                  <a:pt x="6253350" y="1833595"/>
                </a:cubicBezTo>
                <a:lnTo>
                  <a:pt x="6365786" y="1789212"/>
                </a:lnTo>
                <a:lnTo>
                  <a:pt x="6357587" y="1789411"/>
                </a:lnTo>
                <a:lnTo>
                  <a:pt x="6212582" y="1839881"/>
                </a:lnTo>
                <a:cubicBezTo>
                  <a:pt x="6024368" y="1899412"/>
                  <a:pt x="5840441" y="1922844"/>
                  <a:pt x="5655370" y="1922844"/>
                </a:cubicBezTo>
                <a:lnTo>
                  <a:pt x="5655370" y="1922749"/>
                </a:lnTo>
                <a:cubicBezTo>
                  <a:pt x="5342664" y="1922749"/>
                  <a:pt x="5026815" y="1855693"/>
                  <a:pt x="4681439" y="1782445"/>
                </a:cubicBezTo>
                <a:cubicBezTo>
                  <a:pt x="4398546" y="1722438"/>
                  <a:pt x="4105938" y="1660335"/>
                  <a:pt x="3768277" y="1621187"/>
                </a:cubicBezTo>
                <a:cubicBezTo>
                  <a:pt x="3695030" y="1612710"/>
                  <a:pt x="3616734" y="1601375"/>
                  <a:pt x="3533676" y="1589278"/>
                </a:cubicBezTo>
                <a:cubicBezTo>
                  <a:pt x="3372134" y="1565847"/>
                  <a:pt x="3189064" y="1539272"/>
                  <a:pt x="2992372" y="1526985"/>
                </a:cubicBezTo>
                <a:cubicBezTo>
                  <a:pt x="2404203" y="1489983"/>
                  <a:pt x="1760720" y="1342179"/>
                  <a:pt x="1267965" y="1204988"/>
                </a:cubicBezTo>
                <a:close/>
                <a:moveTo>
                  <a:pt x="9436152" y="1121384"/>
                </a:moveTo>
                <a:cubicBezTo>
                  <a:pt x="9275954" y="1125840"/>
                  <a:pt x="8925017" y="1217923"/>
                  <a:pt x="8508393" y="1327151"/>
                </a:cubicBezTo>
                <a:cubicBezTo>
                  <a:pt x="8139986" y="1423775"/>
                  <a:pt x="7712907" y="1535789"/>
                  <a:pt x="7287831" y="1623334"/>
                </a:cubicBezTo>
                <a:lnTo>
                  <a:pt x="6897952" y="1695290"/>
                </a:lnTo>
                <a:lnTo>
                  <a:pt x="6873885" y="1718006"/>
                </a:lnTo>
                <a:lnTo>
                  <a:pt x="7099879" y="1685102"/>
                </a:lnTo>
                <a:cubicBezTo>
                  <a:pt x="7733769" y="1582844"/>
                  <a:pt x="8394082" y="1411081"/>
                  <a:pt x="8875963" y="1285717"/>
                </a:cubicBezTo>
                <a:cubicBezTo>
                  <a:pt x="9220863" y="1195992"/>
                  <a:pt x="9421692" y="1144681"/>
                  <a:pt x="9505292" y="1139823"/>
                </a:cubicBezTo>
                <a:lnTo>
                  <a:pt x="9509592" y="1140021"/>
                </a:lnTo>
                <a:lnTo>
                  <a:pt x="9506912" y="1137219"/>
                </a:lnTo>
                <a:lnTo>
                  <a:pt x="9499089" y="1139603"/>
                </a:lnTo>
                <a:lnTo>
                  <a:pt x="9494942" y="1131867"/>
                </a:lnTo>
                <a:lnTo>
                  <a:pt x="9484611" y="1135031"/>
                </a:lnTo>
                <a:lnTo>
                  <a:pt x="9480750" y="1127478"/>
                </a:lnTo>
                <a:lnTo>
                  <a:pt x="9470132" y="1130745"/>
                </a:lnTo>
                <a:lnTo>
                  <a:pt x="9466489" y="1123959"/>
                </a:lnTo>
                <a:lnTo>
                  <a:pt x="9463446" y="1123700"/>
                </a:lnTo>
                <a:lnTo>
                  <a:pt x="9455750" y="1126078"/>
                </a:lnTo>
                <a:lnTo>
                  <a:pt x="9454471" y="1122939"/>
                </a:lnTo>
                <a:close/>
                <a:moveTo>
                  <a:pt x="9467502" y="1101871"/>
                </a:moveTo>
                <a:lnTo>
                  <a:pt x="9470306" y="1107050"/>
                </a:lnTo>
                <a:lnTo>
                  <a:pt x="9467676" y="1101906"/>
                </a:lnTo>
                <a:close/>
                <a:moveTo>
                  <a:pt x="952607" y="1094845"/>
                </a:moveTo>
                <a:lnTo>
                  <a:pt x="957089" y="1098203"/>
                </a:lnTo>
                <a:lnTo>
                  <a:pt x="957924" y="1098467"/>
                </a:lnTo>
                <a:cubicBezTo>
                  <a:pt x="1464436" y="1253092"/>
                  <a:pt x="2270795" y="1466132"/>
                  <a:pt x="2993325" y="1511554"/>
                </a:cubicBezTo>
                <a:cubicBezTo>
                  <a:pt x="3190588" y="1523937"/>
                  <a:pt x="3374039" y="1550512"/>
                  <a:pt x="3535867" y="1574038"/>
                </a:cubicBezTo>
                <a:cubicBezTo>
                  <a:pt x="3618734" y="1586040"/>
                  <a:pt x="3696935" y="1597375"/>
                  <a:pt x="3769991" y="1605852"/>
                </a:cubicBezTo>
                <a:cubicBezTo>
                  <a:pt x="4108414" y="1645095"/>
                  <a:pt x="4414453" y="1710055"/>
                  <a:pt x="4684582" y="1767396"/>
                </a:cubicBezTo>
                <a:cubicBezTo>
                  <a:pt x="5232365" y="1883601"/>
                  <a:pt x="5705376" y="1983994"/>
                  <a:pt x="6207915" y="1825117"/>
                </a:cubicBezTo>
                <a:lnTo>
                  <a:pt x="6306980" y="1790635"/>
                </a:lnTo>
                <a:lnTo>
                  <a:pt x="6298819" y="1790833"/>
                </a:lnTo>
                <a:lnTo>
                  <a:pt x="6166387" y="1830833"/>
                </a:lnTo>
                <a:cubicBezTo>
                  <a:pt x="6016558" y="1871219"/>
                  <a:pt x="5871397" y="1888078"/>
                  <a:pt x="5727570" y="1888078"/>
                </a:cubicBezTo>
                <a:cubicBezTo>
                  <a:pt x="5404101" y="1888078"/>
                  <a:pt x="5087109" y="1802924"/>
                  <a:pt x="4737065" y="1708913"/>
                </a:cubicBezTo>
                <a:cubicBezTo>
                  <a:pt x="4431979" y="1626902"/>
                  <a:pt x="4116511" y="1542225"/>
                  <a:pt x="3744369" y="1495553"/>
                </a:cubicBezTo>
                <a:cubicBezTo>
                  <a:pt x="3696459" y="1489552"/>
                  <a:pt x="3646833" y="1482694"/>
                  <a:pt x="3594351" y="1475455"/>
                </a:cubicBezTo>
                <a:cubicBezTo>
                  <a:pt x="3409663" y="1450023"/>
                  <a:pt x="3200399" y="1421162"/>
                  <a:pt x="2968941" y="1415828"/>
                </a:cubicBezTo>
                <a:cubicBezTo>
                  <a:pt x="2328445" y="1401191"/>
                  <a:pt x="1627442" y="1262010"/>
                  <a:pt x="1121424" y="1138151"/>
                </a:cubicBezTo>
                <a:close/>
                <a:moveTo>
                  <a:pt x="9352128" y="1087691"/>
                </a:moveTo>
                <a:lnTo>
                  <a:pt x="9346889" y="1087804"/>
                </a:lnTo>
                <a:lnTo>
                  <a:pt x="9339926" y="1089978"/>
                </a:lnTo>
                <a:lnTo>
                  <a:pt x="9339245" y="1087971"/>
                </a:lnTo>
                <a:lnTo>
                  <a:pt x="9307437" y="1088661"/>
                </a:lnTo>
                <a:cubicBezTo>
                  <a:pt x="9083422" y="1106117"/>
                  <a:pt x="8699378" y="1211878"/>
                  <a:pt x="8253885" y="1334581"/>
                </a:cubicBezTo>
                <a:cubicBezTo>
                  <a:pt x="7903310" y="1431108"/>
                  <a:pt x="7515032" y="1538019"/>
                  <a:pt x="7133263" y="1621709"/>
                </a:cubicBezTo>
                <a:lnTo>
                  <a:pt x="6934231" y="1661047"/>
                </a:lnTo>
                <a:lnTo>
                  <a:pt x="6909952" y="1683964"/>
                </a:lnTo>
                <a:lnTo>
                  <a:pt x="6968822" y="1674600"/>
                </a:lnTo>
                <a:cubicBezTo>
                  <a:pt x="7493714" y="1583647"/>
                  <a:pt x="8045657" y="1438901"/>
                  <a:pt x="8506012" y="1318197"/>
                </a:cubicBezTo>
                <a:cubicBezTo>
                  <a:pt x="8910567" y="1212081"/>
                  <a:pt x="9223130" y="1130117"/>
                  <a:pt x="9393841" y="1114862"/>
                </a:cubicBezTo>
                <a:lnTo>
                  <a:pt x="9425567" y="1113713"/>
                </a:lnTo>
                <a:lnTo>
                  <a:pt x="9423631" y="1108856"/>
                </a:lnTo>
                <a:lnTo>
                  <a:pt x="9412315" y="1112362"/>
                </a:lnTo>
                <a:lnTo>
                  <a:pt x="9409197" y="1104450"/>
                </a:lnTo>
                <a:lnTo>
                  <a:pt x="9397838" y="1107980"/>
                </a:lnTo>
                <a:lnTo>
                  <a:pt x="9395017" y="1099869"/>
                </a:lnTo>
                <a:lnTo>
                  <a:pt x="9383360" y="1103503"/>
                </a:lnTo>
                <a:lnTo>
                  <a:pt x="9380520" y="1095288"/>
                </a:lnTo>
                <a:lnTo>
                  <a:pt x="9368786" y="1098932"/>
                </a:lnTo>
                <a:lnTo>
                  <a:pt x="9365978" y="1090756"/>
                </a:lnTo>
                <a:lnTo>
                  <a:pt x="9354404" y="1094359"/>
                </a:lnTo>
                <a:close/>
                <a:moveTo>
                  <a:pt x="9459433" y="1086963"/>
                </a:moveTo>
                <a:lnTo>
                  <a:pt x="9461750" y="1091244"/>
                </a:lnTo>
                <a:lnTo>
                  <a:pt x="9462301" y="1091392"/>
                </a:lnTo>
                <a:lnTo>
                  <a:pt x="9460490" y="1087850"/>
                </a:lnTo>
                <a:close/>
                <a:moveTo>
                  <a:pt x="9322688" y="1077034"/>
                </a:moveTo>
                <a:lnTo>
                  <a:pt x="9317396" y="1078664"/>
                </a:lnTo>
                <a:lnTo>
                  <a:pt x="9323064" y="1078147"/>
                </a:lnTo>
                <a:close/>
                <a:moveTo>
                  <a:pt x="1104133" y="1075731"/>
                </a:moveTo>
                <a:lnTo>
                  <a:pt x="1223139" y="1098372"/>
                </a:lnTo>
                <a:cubicBezTo>
                  <a:pt x="1715762" y="1186752"/>
                  <a:pt x="2354436" y="1277859"/>
                  <a:pt x="2945509" y="1290479"/>
                </a:cubicBezTo>
                <a:cubicBezTo>
                  <a:pt x="3253929" y="1297051"/>
                  <a:pt x="3522722" y="1328770"/>
                  <a:pt x="3722557" y="1355725"/>
                </a:cubicBezTo>
                <a:cubicBezTo>
                  <a:pt x="4119083" y="1409161"/>
                  <a:pt x="4449029" y="1518031"/>
                  <a:pt x="4768116" y="1623283"/>
                </a:cubicBezTo>
                <a:cubicBezTo>
                  <a:pt x="5239413" y="1778731"/>
                  <a:pt x="5646416" y="1913033"/>
                  <a:pt x="6117142" y="1807972"/>
                </a:cubicBezTo>
                <a:lnTo>
                  <a:pt x="6188285" y="1789680"/>
                </a:lnTo>
                <a:lnTo>
                  <a:pt x="6184789" y="1789566"/>
                </a:lnTo>
                <a:lnTo>
                  <a:pt x="6074089" y="1813116"/>
                </a:lnTo>
                <a:cubicBezTo>
                  <a:pt x="5984554" y="1828928"/>
                  <a:pt x="5897877" y="1836167"/>
                  <a:pt x="5813199" y="1836167"/>
                </a:cubicBezTo>
                <a:lnTo>
                  <a:pt x="5813104" y="1835976"/>
                </a:lnTo>
                <a:cubicBezTo>
                  <a:pt x="5456012" y="1835976"/>
                  <a:pt x="5133400" y="1708532"/>
                  <a:pt x="4770688" y="1565371"/>
                </a:cubicBezTo>
                <a:cubicBezTo>
                  <a:pt x="4444647" y="1436593"/>
                  <a:pt x="4107462" y="1303433"/>
                  <a:pt x="3696839" y="1244188"/>
                </a:cubicBezTo>
                <a:cubicBezTo>
                  <a:pt x="3499005" y="1215613"/>
                  <a:pt x="3227926" y="1176465"/>
                  <a:pt x="2921984" y="1193610"/>
                </a:cubicBezTo>
                <a:cubicBezTo>
                  <a:pt x="2398335" y="1222822"/>
                  <a:pt x="1840611" y="1176884"/>
                  <a:pt x="1377701" y="1115690"/>
                </a:cubicBezTo>
                <a:close/>
                <a:moveTo>
                  <a:pt x="892225" y="1049583"/>
                </a:moveTo>
                <a:lnTo>
                  <a:pt x="894483" y="1051297"/>
                </a:lnTo>
                <a:lnTo>
                  <a:pt x="923000" y="1072663"/>
                </a:lnTo>
                <a:lnTo>
                  <a:pt x="1124923" y="1123821"/>
                </a:lnTo>
                <a:cubicBezTo>
                  <a:pt x="1630143" y="1247474"/>
                  <a:pt x="2329981" y="1386427"/>
                  <a:pt x="2969227" y="1401065"/>
                </a:cubicBezTo>
                <a:cubicBezTo>
                  <a:pt x="3201446" y="1406399"/>
                  <a:pt x="3411282" y="1435259"/>
                  <a:pt x="3596351" y="1460786"/>
                </a:cubicBezTo>
                <a:cubicBezTo>
                  <a:pt x="3648834" y="1468025"/>
                  <a:pt x="3698364" y="1474883"/>
                  <a:pt x="3746274" y="1480884"/>
                </a:cubicBezTo>
                <a:cubicBezTo>
                  <a:pt x="4119369" y="1527652"/>
                  <a:pt x="4449600" y="1616330"/>
                  <a:pt x="4740875" y="1694625"/>
                </a:cubicBezTo>
                <a:cubicBezTo>
                  <a:pt x="5244462" y="1829975"/>
                  <a:pt x="5679373" y="1946752"/>
                  <a:pt x="6162481" y="1816640"/>
                </a:cubicBezTo>
                <a:lnTo>
                  <a:pt x="6245517" y="1791543"/>
                </a:lnTo>
                <a:lnTo>
                  <a:pt x="6239016" y="1791331"/>
                </a:lnTo>
                <a:lnTo>
                  <a:pt x="6120190" y="1821879"/>
                </a:lnTo>
                <a:cubicBezTo>
                  <a:pt x="6002556" y="1848073"/>
                  <a:pt x="5888923" y="1859598"/>
                  <a:pt x="5777480" y="1859598"/>
                </a:cubicBezTo>
                <a:cubicBezTo>
                  <a:pt x="5439058" y="1859598"/>
                  <a:pt x="5119684" y="1754251"/>
                  <a:pt x="4763735" y="1636808"/>
                </a:cubicBezTo>
                <a:cubicBezTo>
                  <a:pt x="4445219" y="1531747"/>
                  <a:pt x="4115939" y="1423162"/>
                  <a:pt x="3720652" y="1369822"/>
                </a:cubicBezTo>
                <a:cubicBezTo>
                  <a:pt x="3521294" y="1342962"/>
                  <a:pt x="3252882" y="1311244"/>
                  <a:pt x="2945225" y="1304671"/>
                </a:cubicBezTo>
                <a:cubicBezTo>
                  <a:pt x="2265483" y="1290123"/>
                  <a:pt x="1523022" y="1171964"/>
                  <a:pt x="1011386" y="1073333"/>
                </a:cubicBezTo>
                <a:close/>
                <a:moveTo>
                  <a:pt x="9248191" y="1047246"/>
                </a:moveTo>
                <a:lnTo>
                  <a:pt x="9142730" y="1056955"/>
                </a:lnTo>
                <a:cubicBezTo>
                  <a:pt x="8876334" y="1091683"/>
                  <a:pt x="8488571" y="1206056"/>
                  <a:pt x="8067862" y="1330103"/>
                </a:cubicBezTo>
                <a:cubicBezTo>
                  <a:pt x="7737999" y="1427392"/>
                  <a:pt x="7388778" y="1530374"/>
                  <a:pt x="7048009" y="1612344"/>
                </a:cubicBezTo>
                <a:lnTo>
                  <a:pt x="6966982" y="1630135"/>
                </a:lnTo>
                <a:lnTo>
                  <a:pt x="6947356" y="1648659"/>
                </a:lnTo>
                <a:lnTo>
                  <a:pt x="7155703" y="1606765"/>
                </a:lnTo>
                <a:cubicBezTo>
                  <a:pt x="7529320" y="1523956"/>
                  <a:pt x="7908380" y="1419581"/>
                  <a:pt x="8251314" y="1325151"/>
                </a:cubicBezTo>
                <a:cubicBezTo>
                  <a:pt x="8667945" y="1210413"/>
                  <a:pt x="9016763" y="1114362"/>
                  <a:pt x="9243685" y="1085384"/>
                </a:cubicBezTo>
                <a:lnTo>
                  <a:pt x="9310518" y="1079291"/>
                </a:lnTo>
                <a:lnTo>
                  <a:pt x="9308293" y="1072637"/>
                </a:lnTo>
                <a:lnTo>
                  <a:pt x="9296492" y="1076263"/>
                </a:lnTo>
                <a:lnTo>
                  <a:pt x="9293719" y="1067924"/>
                </a:lnTo>
                <a:lnTo>
                  <a:pt x="9282109" y="1071500"/>
                </a:lnTo>
                <a:lnTo>
                  <a:pt x="9279442" y="1063441"/>
                </a:lnTo>
                <a:lnTo>
                  <a:pt x="9267535" y="1067118"/>
                </a:lnTo>
                <a:lnTo>
                  <a:pt x="9264908" y="1058879"/>
                </a:lnTo>
                <a:lnTo>
                  <a:pt x="9253058" y="1062547"/>
                </a:lnTo>
                <a:close/>
                <a:moveTo>
                  <a:pt x="841468" y="1010994"/>
                </a:moveTo>
                <a:lnTo>
                  <a:pt x="852380" y="1019340"/>
                </a:lnTo>
                <a:lnTo>
                  <a:pt x="855120" y="1021420"/>
                </a:lnTo>
                <a:lnTo>
                  <a:pt x="1052369" y="1054609"/>
                </a:lnTo>
                <a:cubicBezTo>
                  <a:pt x="1560922" y="1135855"/>
                  <a:pt x="2267659" y="1216643"/>
                  <a:pt x="2921126" y="1180180"/>
                </a:cubicBezTo>
                <a:cubicBezTo>
                  <a:pt x="3228498" y="1163035"/>
                  <a:pt x="3500243" y="1202278"/>
                  <a:pt x="3698744" y="1230853"/>
                </a:cubicBezTo>
                <a:cubicBezTo>
                  <a:pt x="4110891" y="1290289"/>
                  <a:pt x="4448838" y="1423734"/>
                  <a:pt x="4775641" y="1552798"/>
                </a:cubicBezTo>
                <a:cubicBezTo>
                  <a:pt x="5222459" y="1729201"/>
                  <a:pt x="5608412" y="1881601"/>
                  <a:pt x="6071708" y="1799686"/>
                </a:cubicBezTo>
                <a:lnTo>
                  <a:pt x="6127990" y="1787717"/>
                </a:lnTo>
                <a:lnTo>
                  <a:pt x="6125257" y="1787628"/>
                </a:lnTo>
                <a:lnTo>
                  <a:pt x="6027893" y="1804068"/>
                </a:lnTo>
                <a:cubicBezTo>
                  <a:pt x="5965600" y="1812164"/>
                  <a:pt x="5904639" y="1815974"/>
                  <a:pt x="5844823" y="1815974"/>
                </a:cubicBezTo>
                <a:cubicBezTo>
                  <a:pt x="5459536" y="1815974"/>
                  <a:pt x="5120351" y="1658907"/>
                  <a:pt x="4763831" y="1493838"/>
                </a:cubicBezTo>
                <a:cubicBezTo>
                  <a:pt x="4434170" y="1341153"/>
                  <a:pt x="4093270" y="1183323"/>
                  <a:pt x="3673027" y="1118649"/>
                </a:cubicBezTo>
                <a:cubicBezTo>
                  <a:pt x="3455575" y="1085121"/>
                  <a:pt x="3193542" y="1054736"/>
                  <a:pt x="2898362" y="1082549"/>
                </a:cubicBezTo>
                <a:cubicBezTo>
                  <a:pt x="2203744" y="1148182"/>
                  <a:pt x="1454352" y="1087813"/>
                  <a:pt x="939529" y="1023982"/>
                </a:cubicBezTo>
                <a:close/>
                <a:moveTo>
                  <a:pt x="9191502" y="987117"/>
                </a:moveTo>
                <a:cubicBezTo>
                  <a:pt x="8845704" y="977845"/>
                  <a:pt x="8246784" y="1159041"/>
                  <a:pt x="7624093" y="1347439"/>
                </a:cubicBezTo>
                <a:lnTo>
                  <a:pt x="7402158" y="1414169"/>
                </a:lnTo>
                <a:lnTo>
                  <a:pt x="7306485" y="1449962"/>
                </a:lnTo>
                <a:lnTo>
                  <a:pt x="7071256" y="1531715"/>
                </a:lnTo>
                <a:lnTo>
                  <a:pt x="6981100" y="1616810"/>
                </a:lnTo>
                <a:lnTo>
                  <a:pt x="7210359" y="1561210"/>
                </a:lnTo>
                <a:cubicBezTo>
                  <a:pt x="7497840" y="1487354"/>
                  <a:pt x="7788196" y="1401710"/>
                  <a:pt x="8064910" y="1320102"/>
                </a:cubicBezTo>
                <a:cubicBezTo>
                  <a:pt x="8547493" y="1177786"/>
                  <a:pt x="8966393" y="1054217"/>
                  <a:pt x="9228309" y="1037012"/>
                </a:cubicBezTo>
                <a:lnTo>
                  <a:pt x="9244905" y="1036913"/>
                </a:lnTo>
                <a:lnTo>
                  <a:pt x="9230523" y="991699"/>
                </a:lnTo>
                <a:close/>
                <a:moveTo>
                  <a:pt x="771145" y="980636"/>
                </a:moveTo>
                <a:lnTo>
                  <a:pt x="774188" y="982841"/>
                </a:lnTo>
                <a:lnTo>
                  <a:pt x="783016" y="989169"/>
                </a:lnTo>
                <a:lnTo>
                  <a:pt x="788507" y="982133"/>
                </a:lnTo>
                <a:lnTo>
                  <a:pt x="772440" y="980771"/>
                </a:lnTo>
                <a:close/>
                <a:moveTo>
                  <a:pt x="735996" y="976959"/>
                </a:moveTo>
                <a:lnTo>
                  <a:pt x="736311" y="977173"/>
                </a:lnTo>
                <a:lnTo>
                  <a:pt x="746118" y="983742"/>
                </a:lnTo>
                <a:lnTo>
                  <a:pt x="750013" y="978425"/>
                </a:lnTo>
                <a:close/>
                <a:moveTo>
                  <a:pt x="701030" y="973302"/>
                </a:moveTo>
                <a:lnTo>
                  <a:pt x="709211" y="978400"/>
                </a:lnTo>
                <a:lnTo>
                  <a:pt x="711920" y="974441"/>
                </a:lnTo>
                <a:close/>
                <a:moveTo>
                  <a:pt x="666676" y="969708"/>
                </a:moveTo>
                <a:lnTo>
                  <a:pt x="672376" y="972999"/>
                </a:lnTo>
                <a:lnTo>
                  <a:pt x="673990" y="970473"/>
                </a:lnTo>
                <a:close/>
                <a:moveTo>
                  <a:pt x="633340" y="966222"/>
                </a:moveTo>
                <a:lnTo>
                  <a:pt x="635477" y="967357"/>
                </a:lnTo>
                <a:lnTo>
                  <a:pt x="635986" y="966498"/>
                </a:lnTo>
                <a:close/>
                <a:moveTo>
                  <a:pt x="3257412" y="952445"/>
                </a:moveTo>
                <a:cubicBezTo>
                  <a:pt x="3207327" y="950885"/>
                  <a:pt x="3155181" y="950783"/>
                  <a:pt x="3101100" y="952614"/>
                </a:cubicBezTo>
                <a:cubicBezTo>
                  <a:pt x="3028992" y="955057"/>
                  <a:pt x="2953440" y="960938"/>
                  <a:pt x="2874740" y="971392"/>
                </a:cubicBezTo>
                <a:cubicBezTo>
                  <a:pt x="2206323" y="1060153"/>
                  <a:pt x="1491701" y="1037446"/>
                  <a:pt x="979056" y="998285"/>
                </a:cubicBezTo>
                <a:lnTo>
                  <a:pt x="805757" y="983595"/>
                </a:lnTo>
                <a:lnTo>
                  <a:pt x="821222" y="995509"/>
                </a:lnTo>
                <a:lnTo>
                  <a:pt x="821346" y="995603"/>
                </a:lnTo>
                <a:lnTo>
                  <a:pt x="1016193" y="1020211"/>
                </a:lnTo>
                <a:cubicBezTo>
                  <a:pt x="1526463" y="1080352"/>
                  <a:pt x="2236677" y="1132094"/>
                  <a:pt x="2897124" y="1069690"/>
                </a:cubicBezTo>
                <a:cubicBezTo>
                  <a:pt x="3193732" y="1041687"/>
                  <a:pt x="3456718" y="1072262"/>
                  <a:pt x="3674932" y="1105885"/>
                </a:cubicBezTo>
                <a:cubicBezTo>
                  <a:pt x="4096985" y="1170941"/>
                  <a:pt x="4438742" y="1329151"/>
                  <a:pt x="4769260" y="1482123"/>
                </a:cubicBezTo>
                <a:cubicBezTo>
                  <a:pt x="4923029" y="1553310"/>
                  <a:pt x="5073597" y="1623024"/>
                  <a:pt x="5225977" y="1679195"/>
                </a:cubicBezTo>
                <a:lnTo>
                  <a:pt x="5273571" y="1695107"/>
                </a:lnTo>
                <a:lnTo>
                  <a:pt x="5140146" y="1635739"/>
                </a:lnTo>
                <a:cubicBezTo>
                  <a:pt x="5075562" y="1602723"/>
                  <a:pt x="5011562" y="1566211"/>
                  <a:pt x="4947646" y="1527537"/>
                </a:cubicBezTo>
                <a:lnTo>
                  <a:pt x="4935320" y="1519699"/>
                </a:lnTo>
                <a:lnTo>
                  <a:pt x="4747257" y="1421639"/>
                </a:lnTo>
                <a:cubicBezTo>
                  <a:pt x="4416834" y="1245141"/>
                  <a:pt x="4075173" y="1062737"/>
                  <a:pt x="3649215" y="992918"/>
                </a:cubicBezTo>
                <a:cubicBezTo>
                  <a:pt x="3539380" y="974916"/>
                  <a:pt x="3407667" y="957125"/>
                  <a:pt x="3257412" y="952445"/>
                </a:cubicBezTo>
                <a:close/>
                <a:moveTo>
                  <a:pt x="499313" y="939630"/>
                </a:moveTo>
                <a:lnTo>
                  <a:pt x="505703" y="940434"/>
                </a:lnTo>
                <a:lnTo>
                  <a:pt x="528152" y="942854"/>
                </a:lnTo>
                <a:lnTo>
                  <a:pt x="528776" y="941494"/>
                </a:lnTo>
                <a:close/>
                <a:moveTo>
                  <a:pt x="9123535" y="932399"/>
                </a:moveTo>
                <a:cubicBezTo>
                  <a:pt x="8934428" y="925454"/>
                  <a:pt x="8682766" y="974523"/>
                  <a:pt x="8396124" y="1052840"/>
                </a:cubicBezTo>
                <a:lnTo>
                  <a:pt x="8318482" y="1075244"/>
                </a:lnTo>
                <a:lnTo>
                  <a:pt x="8238168" y="1102493"/>
                </a:lnTo>
                <a:cubicBezTo>
                  <a:pt x="8082632" y="1157707"/>
                  <a:pt x="7917987" y="1220233"/>
                  <a:pt x="7747537" y="1284955"/>
                </a:cubicBezTo>
                <a:lnTo>
                  <a:pt x="7559884" y="1355160"/>
                </a:lnTo>
                <a:lnTo>
                  <a:pt x="7620855" y="1336866"/>
                </a:lnTo>
                <a:cubicBezTo>
                  <a:pt x="8260587" y="1143299"/>
                  <a:pt x="8841617" y="967503"/>
                  <a:pt x="9184528" y="974064"/>
                </a:cubicBezTo>
                <a:lnTo>
                  <a:pt x="9226373" y="978652"/>
                </a:lnTo>
                <a:lnTo>
                  <a:pt x="9215062" y="943090"/>
                </a:lnTo>
                <a:close/>
                <a:moveTo>
                  <a:pt x="9112028" y="899116"/>
                </a:moveTo>
                <a:cubicBezTo>
                  <a:pt x="8989768" y="894634"/>
                  <a:pt x="8841653" y="919560"/>
                  <a:pt x="8674140" y="963903"/>
                </a:cubicBezTo>
                <a:lnTo>
                  <a:pt x="8511336" y="1011906"/>
                </a:lnTo>
                <a:lnTo>
                  <a:pt x="8588570" y="991763"/>
                </a:lnTo>
                <a:cubicBezTo>
                  <a:pt x="8806785" y="940546"/>
                  <a:pt x="8998141" y="912603"/>
                  <a:pt x="9148197" y="922151"/>
                </a:cubicBezTo>
                <a:lnTo>
                  <a:pt x="9211628" y="932698"/>
                </a:lnTo>
                <a:lnTo>
                  <a:pt x="9204019" y="910064"/>
                </a:lnTo>
                <a:close/>
                <a:moveTo>
                  <a:pt x="9050184" y="844804"/>
                </a:moveTo>
                <a:cubicBezTo>
                  <a:pt x="8773283" y="836750"/>
                  <a:pt x="8383243" y="979743"/>
                  <a:pt x="7939149" y="1161211"/>
                </a:cubicBezTo>
                <a:lnTo>
                  <a:pt x="7747042" y="1240561"/>
                </a:lnTo>
                <a:lnTo>
                  <a:pt x="7756723" y="1237340"/>
                </a:lnTo>
                <a:cubicBezTo>
                  <a:pt x="7856053" y="1204637"/>
                  <a:pt x="7953881" y="1172953"/>
                  <a:pt x="8049407" y="1143075"/>
                </a:cubicBezTo>
                <a:lnTo>
                  <a:pt x="8311843" y="1064564"/>
                </a:lnTo>
                <a:lnTo>
                  <a:pt x="8462786" y="1013423"/>
                </a:lnTo>
                <a:cubicBezTo>
                  <a:pt x="8742807" y="923950"/>
                  <a:pt x="8983546" y="870932"/>
                  <a:pt x="9162178" y="890563"/>
                </a:cubicBezTo>
                <a:lnTo>
                  <a:pt x="9199714" y="897258"/>
                </a:lnTo>
                <a:lnTo>
                  <a:pt x="9189720" y="867532"/>
                </a:lnTo>
                <a:lnTo>
                  <a:pt x="9157001" y="856811"/>
                </a:lnTo>
                <a:cubicBezTo>
                  <a:pt x="9123599" y="849810"/>
                  <a:pt x="9087943" y="845903"/>
                  <a:pt x="9050184" y="844804"/>
                </a:cubicBezTo>
                <a:close/>
                <a:moveTo>
                  <a:pt x="3229689" y="829744"/>
                </a:moveTo>
                <a:cubicBezTo>
                  <a:pt x="3102149" y="828589"/>
                  <a:pt x="2977467" y="838804"/>
                  <a:pt x="2851118" y="860330"/>
                </a:cubicBezTo>
                <a:cubicBezTo>
                  <a:pt x="2079474" y="991954"/>
                  <a:pt x="1251833" y="981410"/>
                  <a:pt x="736242" y="954620"/>
                </a:cubicBezTo>
                <a:lnTo>
                  <a:pt x="529108" y="941515"/>
                </a:lnTo>
                <a:lnTo>
                  <a:pt x="533322" y="943411"/>
                </a:lnTo>
                <a:lnTo>
                  <a:pt x="566281" y="946964"/>
                </a:lnTo>
                <a:lnTo>
                  <a:pt x="566735" y="946055"/>
                </a:lnTo>
                <a:lnTo>
                  <a:pt x="569214" y="947281"/>
                </a:lnTo>
                <a:lnTo>
                  <a:pt x="604499" y="951084"/>
                </a:lnTo>
                <a:lnTo>
                  <a:pt x="604644" y="950818"/>
                </a:lnTo>
                <a:lnTo>
                  <a:pt x="605296" y="951170"/>
                </a:lnTo>
                <a:lnTo>
                  <a:pt x="699012" y="961273"/>
                </a:lnTo>
                <a:cubicBezTo>
                  <a:pt x="1204677" y="1011542"/>
                  <a:pt x="2072208" y="1065526"/>
                  <a:pt x="2873121" y="959200"/>
                </a:cubicBezTo>
                <a:cubicBezTo>
                  <a:pt x="3189541" y="917195"/>
                  <a:pt x="3455098" y="948722"/>
                  <a:pt x="3651120" y="980822"/>
                </a:cubicBezTo>
                <a:cubicBezTo>
                  <a:pt x="4078983" y="1050926"/>
                  <a:pt x="4421597" y="1233901"/>
                  <a:pt x="4752972" y="1410875"/>
                </a:cubicBezTo>
                <a:lnTo>
                  <a:pt x="4813972" y="1442531"/>
                </a:lnTo>
                <a:lnTo>
                  <a:pt x="4691249" y="1364489"/>
                </a:lnTo>
                <a:cubicBezTo>
                  <a:pt x="4370162" y="1155320"/>
                  <a:pt x="4038120" y="939102"/>
                  <a:pt x="3625402" y="867379"/>
                </a:cubicBezTo>
                <a:cubicBezTo>
                  <a:pt x="3487626" y="843424"/>
                  <a:pt x="3357229" y="830898"/>
                  <a:pt x="3229689" y="829744"/>
                </a:cubicBezTo>
                <a:close/>
                <a:moveTo>
                  <a:pt x="8990538" y="788608"/>
                </a:moveTo>
                <a:cubicBezTo>
                  <a:pt x="8658953" y="782911"/>
                  <a:pt x="8185889" y="997568"/>
                  <a:pt x="7653905" y="1238949"/>
                </a:cubicBezTo>
                <a:lnTo>
                  <a:pt x="7374177" y="1364244"/>
                </a:lnTo>
                <a:lnTo>
                  <a:pt x="7455023" y="1337723"/>
                </a:lnTo>
                <a:lnTo>
                  <a:pt x="7568681" y="1299906"/>
                </a:lnTo>
                <a:lnTo>
                  <a:pt x="7686863" y="1251522"/>
                </a:lnTo>
                <a:cubicBezTo>
                  <a:pt x="8279738" y="1005398"/>
                  <a:pt x="8801537" y="788779"/>
                  <a:pt x="9130876" y="839127"/>
                </a:cubicBezTo>
                <a:lnTo>
                  <a:pt x="9184040" y="850639"/>
                </a:lnTo>
                <a:lnTo>
                  <a:pt x="9175515" y="825281"/>
                </a:lnTo>
                <a:lnTo>
                  <a:pt x="9174818" y="823331"/>
                </a:lnTo>
                <a:lnTo>
                  <a:pt x="9099540" y="799679"/>
                </a:lnTo>
                <a:cubicBezTo>
                  <a:pt x="9065174" y="792857"/>
                  <a:pt x="9028798" y="789265"/>
                  <a:pt x="8990538" y="788608"/>
                </a:cubicBezTo>
                <a:close/>
                <a:moveTo>
                  <a:pt x="8933217" y="730733"/>
                </a:moveTo>
                <a:cubicBezTo>
                  <a:pt x="8601586" y="730273"/>
                  <a:pt x="8144371" y="956747"/>
                  <a:pt x="7630188" y="1211517"/>
                </a:cubicBezTo>
                <a:cubicBezTo>
                  <a:pt x="7512507" y="1269810"/>
                  <a:pt x="7390897" y="1330056"/>
                  <a:pt x="7266776" y="1389396"/>
                </a:cubicBezTo>
                <a:lnTo>
                  <a:pt x="7187769" y="1425395"/>
                </a:lnTo>
                <a:lnTo>
                  <a:pt x="7244656" y="1406734"/>
                </a:lnTo>
                <a:lnTo>
                  <a:pt x="7263915" y="1398748"/>
                </a:lnTo>
                <a:cubicBezTo>
                  <a:pt x="7394962" y="1341510"/>
                  <a:pt x="7523699" y="1283098"/>
                  <a:pt x="7648285" y="1226567"/>
                </a:cubicBezTo>
                <a:cubicBezTo>
                  <a:pt x="8264881" y="946799"/>
                  <a:pt x="8802698" y="702779"/>
                  <a:pt x="9137737" y="794784"/>
                </a:cubicBezTo>
                <a:lnTo>
                  <a:pt x="9168553" y="805798"/>
                </a:lnTo>
                <a:lnTo>
                  <a:pt x="9159324" y="779974"/>
                </a:lnTo>
                <a:lnTo>
                  <a:pt x="9141901" y="769747"/>
                </a:lnTo>
                <a:cubicBezTo>
                  <a:pt x="9079590" y="743030"/>
                  <a:pt x="9009747" y="730839"/>
                  <a:pt x="8933217" y="730733"/>
                </a:cubicBezTo>
                <a:close/>
                <a:moveTo>
                  <a:pt x="3212246" y="707110"/>
                </a:moveTo>
                <a:cubicBezTo>
                  <a:pt x="3083838" y="708336"/>
                  <a:pt x="2956227" y="722313"/>
                  <a:pt x="2827592" y="749078"/>
                </a:cubicBezTo>
                <a:cubicBezTo>
                  <a:pt x="1892405" y="943603"/>
                  <a:pt x="882740" y="937906"/>
                  <a:pt x="430532" y="922457"/>
                </a:cubicBezTo>
                <a:lnTo>
                  <a:pt x="421884" y="922083"/>
                </a:lnTo>
                <a:lnTo>
                  <a:pt x="468278" y="925998"/>
                </a:lnTo>
                <a:cubicBezTo>
                  <a:pt x="918964" y="959872"/>
                  <a:pt x="1924360" y="1006539"/>
                  <a:pt x="2849117" y="848805"/>
                </a:cubicBezTo>
                <a:cubicBezTo>
                  <a:pt x="3103149" y="805467"/>
                  <a:pt x="3350418" y="807752"/>
                  <a:pt x="3627307" y="855854"/>
                </a:cubicBezTo>
                <a:cubicBezTo>
                  <a:pt x="4042311" y="928053"/>
                  <a:pt x="4375400" y="1144937"/>
                  <a:pt x="4697441" y="1354773"/>
                </a:cubicBezTo>
                <a:lnTo>
                  <a:pt x="4935823" y="1505766"/>
                </a:lnTo>
                <a:lnTo>
                  <a:pt x="5047211" y="1563572"/>
                </a:lnTo>
                <a:lnTo>
                  <a:pt x="5177046" y="1623612"/>
                </a:lnTo>
                <a:lnTo>
                  <a:pt x="5056655" y="1556098"/>
                </a:lnTo>
                <a:cubicBezTo>
                  <a:pt x="4924227" y="1476110"/>
                  <a:pt x="4794608" y="1382205"/>
                  <a:pt x="4662484" y="1286479"/>
                </a:cubicBezTo>
                <a:cubicBezTo>
                  <a:pt x="4344444" y="1056069"/>
                  <a:pt x="4015642" y="817849"/>
                  <a:pt x="3601685" y="741650"/>
                </a:cubicBezTo>
                <a:cubicBezTo>
                  <a:pt x="3469862" y="717408"/>
                  <a:pt x="3340656" y="705883"/>
                  <a:pt x="3212246" y="707110"/>
                </a:cubicBezTo>
                <a:close/>
                <a:moveTo>
                  <a:pt x="8879029" y="671855"/>
                </a:moveTo>
                <a:cubicBezTo>
                  <a:pt x="8551120" y="677659"/>
                  <a:pt x="8112166" y="914730"/>
                  <a:pt x="7618568" y="1181418"/>
                </a:cubicBezTo>
                <a:cubicBezTo>
                  <a:pt x="7506840" y="1241783"/>
                  <a:pt x="7391385" y="1304160"/>
                  <a:pt x="7273257" y="1365868"/>
                </a:cubicBezTo>
                <a:lnTo>
                  <a:pt x="7217435" y="1393743"/>
                </a:lnTo>
                <a:lnTo>
                  <a:pt x="7212218" y="1398668"/>
                </a:lnTo>
                <a:lnTo>
                  <a:pt x="7261116" y="1376387"/>
                </a:lnTo>
                <a:cubicBezTo>
                  <a:pt x="7385045" y="1317137"/>
                  <a:pt x="7506482" y="1256975"/>
                  <a:pt x="7623997" y="1198753"/>
                </a:cubicBezTo>
                <a:cubicBezTo>
                  <a:pt x="8259981" y="883666"/>
                  <a:pt x="8809288" y="611632"/>
                  <a:pt x="9147520" y="756698"/>
                </a:cubicBezTo>
                <a:lnTo>
                  <a:pt x="9151930" y="759283"/>
                </a:lnTo>
                <a:lnTo>
                  <a:pt x="9145229" y="740531"/>
                </a:lnTo>
                <a:lnTo>
                  <a:pt x="9087609" y="707264"/>
                </a:lnTo>
                <a:cubicBezTo>
                  <a:pt x="9024458" y="681493"/>
                  <a:pt x="8954700" y="670516"/>
                  <a:pt x="8879029" y="671855"/>
                </a:cubicBezTo>
                <a:close/>
                <a:moveTo>
                  <a:pt x="8828121" y="611935"/>
                </a:moveTo>
                <a:cubicBezTo>
                  <a:pt x="8506971" y="624748"/>
                  <a:pt x="8088007" y="871136"/>
                  <a:pt x="7616853" y="1148271"/>
                </a:cubicBezTo>
                <a:cubicBezTo>
                  <a:pt x="7510173" y="1211017"/>
                  <a:pt x="7399939" y="1275853"/>
                  <a:pt x="7286878" y="1340252"/>
                </a:cubicBezTo>
                <a:lnTo>
                  <a:pt x="7249478" y="1360665"/>
                </a:lnTo>
                <a:lnTo>
                  <a:pt x="7248584" y="1361640"/>
                </a:lnTo>
                <a:lnTo>
                  <a:pt x="7266740" y="1352574"/>
                </a:lnTo>
                <a:cubicBezTo>
                  <a:pt x="7384676" y="1290974"/>
                  <a:pt x="7499958" y="1228710"/>
                  <a:pt x="7611519" y="1168464"/>
                </a:cubicBezTo>
                <a:cubicBezTo>
                  <a:pt x="8222358" y="838518"/>
                  <a:pt x="8749852" y="553530"/>
                  <a:pt x="9093133" y="693644"/>
                </a:cubicBezTo>
                <a:lnTo>
                  <a:pt x="9137639" y="719291"/>
                </a:lnTo>
                <a:lnTo>
                  <a:pt x="9137505" y="718918"/>
                </a:lnTo>
                <a:lnTo>
                  <a:pt x="9128387" y="695065"/>
                </a:lnTo>
                <a:lnTo>
                  <a:pt x="9118445" y="686728"/>
                </a:lnTo>
                <a:cubicBezTo>
                  <a:pt x="9091888" y="668921"/>
                  <a:pt x="9063843" y="654322"/>
                  <a:pt x="9034268" y="642874"/>
                </a:cubicBezTo>
                <a:cubicBezTo>
                  <a:pt x="8971135" y="618461"/>
                  <a:pt x="8902233" y="608979"/>
                  <a:pt x="8828121" y="611935"/>
                </a:cubicBezTo>
                <a:close/>
                <a:moveTo>
                  <a:pt x="3193423" y="583999"/>
                </a:moveTo>
                <a:cubicBezTo>
                  <a:pt x="3065026" y="587630"/>
                  <a:pt x="2935748" y="605585"/>
                  <a:pt x="2803779" y="637923"/>
                </a:cubicBezTo>
                <a:cubicBezTo>
                  <a:pt x="1859805" y="869308"/>
                  <a:pt x="846980" y="904491"/>
                  <a:pt x="393740" y="907420"/>
                </a:cubicBezTo>
                <a:lnTo>
                  <a:pt x="335688" y="907267"/>
                </a:lnTo>
                <a:lnTo>
                  <a:pt x="431030" y="911398"/>
                </a:lnTo>
                <a:cubicBezTo>
                  <a:pt x="882734" y="926833"/>
                  <a:pt x="1891237" y="932530"/>
                  <a:pt x="2825210" y="738221"/>
                </a:cubicBezTo>
                <a:cubicBezTo>
                  <a:pt x="3083909" y="684404"/>
                  <a:pt x="3338512" y="681927"/>
                  <a:pt x="3603590" y="730695"/>
                </a:cubicBezTo>
                <a:cubicBezTo>
                  <a:pt x="4020023" y="807277"/>
                  <a:pt x="4349874" y="1046258"/>
                  <a:pt x="4668866" y="1277430"/>
                </a:cubicBezTo>
                <a:cubicBezTo>
                  <a:pt x="4879205" y="1429793"/>
                  <a:pt x="5083192" y="1577512"/>
                  <a:pt x="5302075" y="1671407"/>
                </a:cubicBezTo>
                <a:lnTo>
                  <a:pt x="5408761" y="1711015"/>
                </a:lnTo>
                <a:lnTo>
                  <a:pt x="5460541" y="1727137"/>
                </a:lnTo>
                <a:lnTo>
                  <a:pt x="5553698" y="1750247"/>
                </a:lnTo>
                <a:lnTo>
                  <a:pt x="5580872" y="1755977"/>
                </a:lnTo>
                <a:lnTo>
                  <a:pt x="5716743" y="1771662"/>
                </a:lnTo>
                <a:lnTo>
                  <a:pt x="5839610" y="1767598"/>
                </a:lnTo>
                <a:lnTo>
                  <a:pt x="5673410" y="1747683"/>
                </a:lnTo>
                <a:cubicBezTo>
                  <a:pt x="5288530" y="1676097"/>
                  <a:pt x="4982929" y="1443391"/>
                  <a:pt x="4661722" y="1198944"/>
                </a:cubicBezTo>
                <a:cubicBezTo>
                  <a:pt x="4338920" y="953199"/>
                  <a:pt x="4005164" y="699073"/>
                  <a:pt x="3577777" y="616015"/>
                </a:cubicBezTo>
                <a:cubicBezTo>
                  <a:pt x="3449336" y="591059"/>
                  <a:pt x="3321820" y="580367"/>
                  <a:pt x="3193423" y="583999"/>
                </a:cubicBezTo>
                <a:close/>
                <a:moveTo>
                  <a:pt x="8851086" y="550479"/>
                </a:moveTo>
                <a:cubicBezTo>
                  <a:pt x="8529745" y="532040"/>
                  <a:pt x="8105295" y="803491"/>
                  <a:pt x="7623235" y="1111695"/>
                </a:cubicBezTo>
                <a:lnTo>
                  <a:pt x="7329604" y="1297485"/>
                </a:lnTo>
                <a:lnTo>
                  <a:pt x="7609043" y="1134936"/>
                </a:lnTo>
                <a:cubicBezTo>
                  <a:pt x="8192354" y="791845"/>
                  <a:pt x="8696131" y="495523"/>
                  <a:pt x="9039793" y="628492"/>
                </a:cubicBezTo>
                <a:cubicBezTo>
                  <a:pt x="9065168" y="638315"/>
                  <a:pt x="9089439" y="650358"/>
                  <a:pt x="9112631" y="664657"/>
                </a:cubicBezTo>
                <a:lnTo>
                  <a:pt x="9118421" y="668992"/>
                </a:lnTo>
                <a:lnTo>
                  <a:pt x="9114152" y="657825"/>
                </a:lnTo>
                <a:lnTo>
                  <a:pt x="9073659" y="623457"/>
                </a:lnTo>
                <a:cubicBezTo>
                  <a:pt x="9044744" y="604073"/>
                  <a:pt x="9014326" y="588565"/>
                  <a:pt x="8982358" y="576867"/>
                </a:cubicBezTo>
                <a:cubicBezTo>
                  <a:pt x="8940793" y="561663"/>
                  <a:pt x="8896992" y="553113"/>
                  <a:pt x="8851086" y="550479"/>
                </a:cubicBezTo>
                <a:close/>
                <a:moveTo>
                  <a:pt x="8805011" y="486972"/>
                </a:moveTo>
                <a:cubicBezTo>
                  <a:pt x="8494042" y="476693"/>
                  <a:pt x="8092544" y="755520"/>
                  <a:pt x="7636570" y="1071976"/>
                </a:cubicBezTo>
                <a:lnTo>
                  <a:pt x="7408149" y="1228914"/>
                </a:lnTo>
                <a:lnTo>
                  <a:pt x="7614663" y="1098265"/>
                </a:lnTo>
                <a:cubicBezTo>
                  <a:pt x="8169113" y="743745"/>
                  <a:pt x="8647935" y="437516"/>
                  <a:pt x="8987882" y="561817"/>
                </a:cubicBezTo>
                <a:cubicBezTo>
                  <a:pt x="9015296" y="571848"/>
                  <a:pt x="9041592" y="584563"/>
                  <a:pt x="9066797" y="600000"/>
                </a:cubicBezTo>
                <a:lnTo>
                  <a:pt x="9102258" y="626710"/>
                </a:lnTo>
                <a:lnTo>
                  <a:pt x="9099916" y="620582"/>
                </a:lnTo>
                <a:lnTo>
                  <a:pt x="9098734" y="617713"/>
                </a:lnTo>
                <a:lnTo>
                  <a:pt x="9030077" y="558559"/>
                </a:lnTo>
                <a:cubicBezTo>
                  <a:pt x="8999085" y="537734"/>
                  <a:pt x="8966622" y="521508"/>
                  <a:pt x="8932636" y="509810"/>
                </a:cubicBezTo>
                <a:cubicBezTo>
                  <a:pt x="8892012" y="495808"/>
                  <a:pt x="8849435" y="488440"/>
                  <a:pt x="8805011" y="486972"/>
                </a:cubicBezTo>
                <a:close/>
                <a:moveTo>
                  <a:pt x="3174135" y="460734"/>
                </a:moveTo>
                <a:cubicBezTo>
                  <a:pt x="3045762" y="466782"/>
                  <a:pt x="2915078" y="488761"/>
                  <a:pt x="2780253" y="526766"/>
                </a:cubicBezTo>
                <a:cubicBezTo>
                  <a:pt x="1827420" y="795228"/>
                  <a:pt x="811309" y="871184"/>
                  <a:pt x="356980" y="892423"/>
                </a:cubicBezTo>
                <a:lnTo>
                  <a:pt x="247524" y="896554"/>
                </a:lnTo>
                <a:lnTo>
                  <a:pt x="393877" y="896934"/>
                </a:lnTo>
                <a:cubicBezTo>
                  <a:pt x="846653" y="893996"/>
                  <a:pt x="1858423" y="858831"/>
                  <a:pt x="2801398" y="627731"/>
                </a:cubicBezTo>
                <a:cubicBezTo>
                  <a:pt x="3066860" y="562674"/>
                  <a:pt x="3321559" y="555435"/>
                  <a:pt x="3579873" y="605728"/>
                </a:cubicBezTo>
                <a:cubicBezTo>
                  <a:pt x="4009641" y="689261"/>
                  <a:pt x="4344349" y="944055"/>
                  <a:pt x="4668104" y="1190562"/>
                </a:cubicBezTo>
                <a:cubicBezTo>
                  <a:pt x="4896704" y="1364631"/>
                  <a:pt x="5117379" y="1532636"/>
                  <a:pt x="5364197" y="1640393"/>
                </a:cubicBezTo>
                <a:lnTo>
                  <a:pt x="5437618" y="1668013"/>
                </a:lnTo>
                <a:lnTo>
                  <a:pt x="5348066" y="1630904"/>
                </a:lnTo>
                <a:cubicBezTo>
                  <a:pt x="5082807" y="1506226"/>
                  <a:pt x="4852005" y="1312039"/>
                  <a:pt x="4626289" y="1122078"/>
                </a:cubicBezTo>
                <a:cubicBezTo>
                  <a:pt x="4307963" y="854236"/>
                  <a:pt x="3978779" y="577248"/>
                  <a:pt x="3554155" y="490285"/>
                </a:cubicBezTo>
                <a:cubicBezTo>
                  <a:pt x="3428572" y="464568"/>
                  <a:pt x="3302508" y="454685"/>
                  <a:pt x="3174135" y="460734"/>
                </a:cubicBezTo>
                <a:close/>
                <a:moveTo>
                  <a:pt x="8762973" y="422226"/>
                </a:moveTo>
                <a:cubicBezTo>
                  <a:pt x="8467853" y="417513"/>
                  <a:pt x="8102724" y="692298"/>
                  <a:pt x="7655335" y="1028923"/>
                </a:cubicBezTo>
                <a:lnTo>
                  <a:pt x="7483003" y="1157299"/>
                </a:lnTo>
                <a:lnTo>
                  <a:pt x="7627140" y="1058260"/>
                </a:lnTo>
                <a:cubicBezTo>
                  <a:pt x="8173589" y="678974"/>
                  <a:pt x="8605167" y="379413"/>
                  <a:pt x="8938066" y="493999"/>
                </a:cubicBezTo>
                <a:cubicBezTo>
                  <a:pt x="8967221" y="504045"/>
                  <a:pt x="8995272" y="517274"/>
                  <a:pt x="9022249" y="533731"/>
                </a:cubicBezTo>
                <a:lnTo>
                  <a:pt x="9083242" y="580090"/>
                </a:lnTo>
                <a:lnTo>
                  <a:pt x="9080759" y="574061"/>
                </a:lnTo>
                <a:lnTo>
                  <a:pt x="9035819" y="529756"/>
                </a:lnTo>
                <a:cubicBezTo>
                  <a:pt x="8988737" y="488409"/>
                  <a:pt x="8938593" y="459244"/>
                  <a:pt x="8885203" y="441992"/>
                </a:cubicBezTo>
                <a:cubicBezTo>
                  <a:pt x="8845865" y="429276"/>
                  <a:pt x="8805133" y="422899"/>
                  <a:pt x="8762973" y="422226"/>
                </a:cubicBezTo>
                <a:close/>
                <a:moveTo>
                  <a:pt x="8723410" y="357140"/>
                </a:moveTo>
                <a:cubicBezTo>
                  <a:pt x="8441714" y="360483"/>
                  <a:pt x="8098806" y="639768"/>
                  <a:pt x="7678670" y="982060"/>
                </a:cubicBezTo>
                <a:lnTo>
                  <a:pt x="7549759" y="1086029"/>
                </a:lnTo>
                <a:lnTo>
                  <a:pt x="7644952" y="1015111"/>
                </a:lnTo>
                <a:cubicBezTo>
                  <a:pt x="8160255" y="627349"/>
                  <a:pt x="8567258" y="321120"/>
                  <a:pt x="8890537" y="425514"/>
                </a:cubicBezTo>
                <a:cubicBezTo>
                  <a:pt x="8921092" y="435382"/>
                  <a:pt x="8950593" y="448972"/>
                  <a:pt x="8979073" y="466333"/>
                </a:cubicBezTo>
                <a:lnTo>
                  <a:pt x="9053205" y="523398"/>
                </a:lnTo>
                <a:lnTo>
                  <a:pt x="9045816" y="513832"/>
                </a:lnTo>
                <a:cubicBezTo>
                  <a:pt x="8982319" y="442075"/>
                  <a:pt x="8914016" y="395439"/>
                  <a:pt x="8840435" y="373222"/>
                </a:cubicBezTo>
                <a:cubicBezTo>
                  <a:pt x="8802645" y="361816"/>
                  <a:pt x="8763652" y="356662"/>
                  <a:pt x="8723410" y="357140"/>
                </a:cubicBezTo>
                <a:close/>
                <a:moveTo>
                  <a:pt x="3153978" y="337575"/>
                </a:moveTo>
                <a:cubicBezTo>
                  <a:pt x="3025593" y="346028"/>
                  <a:pt x="2893648" y="372032"/>
                  <a:pt x="2756345" y="415703"/>
                </a:cubicBezTo>
                <a:cubicBezTo>
                  <a:pt x="1795154" y="721314"/>
                  <a:pt x="775667" y="837953"/>
                  <a:pt x="320173" y="877454"/>
                </a:cubicBezTo>
                <a:lnTo>
                  <a:pt x="163420" y="889650"/>
                </a:lnTo>
                <a:lnTo>
                  <a:pt x="179436" y="889311"/>
                </a:lnTo>
                <a:cubicBezTo>
                  <a:pt x="470440" y="881350"/>
                  <a:pt x="1667103" y="830209"/>
                  <a:pt x="2777490" y="517337"/>
                </a:cubicBezTo>
                <a:cubicBezTo>
                  <a:pt x="3048667" y="440946"/>
                  <a:pt x="3303366" y="428943"/>
                  <a:pt x="3556060" y="480761"/>
                </a:cubicBezTo>
                <a:cubicBezTo>
                  <a:pt x="3983161" y="568200"/>
                  <a:pt x="4313297" y="846043"/>
                  <a:pt x="4632575" y="1114648"/>
                </a:cubicBezTo>
                <a:cubicBezTo>
                  <a:pt x="4804025" y="1258904"/>
                  <a:pt x="4978381" y="1405589"/>
                  <a:pt x="5168440" y="1522199"/>
                </a:cubicBezTo>
                <a:lnTo>
                  <a:pt x="5230375" y="1556765"/>
                </a:lnTo>
                <a:lnTo>
                  <a:pt x="5172202" y="1522786"/>
                </a:lnTo>
                <a:cubicBezTo>
                  <a:pt x="4961809" y="1388646"/>
                  <a:pt x="4773576" y="1214809"/>
                  <a:pt x="4588761" y="1044163"/>
                </a:cubicBezTo>
                <a:cubicBezTo>
                  <a:pt x="4275293" y="754698"/>
                  <a:pt x="3951252" y="455423"/>
                  <a:pt x="3530247" y="364746"/>
                </a:cubicBezTo>
                <a:cubicBezTo>
                  <a:pt x="3407188" y="338218"/>
                  <a:pt x="3282363" y="329122"/>
                  <a:pt x="3153978" y="337575"/>
                </a:cubicBezTo>
                <a:close/>
                <a:moveTo>
                  <a:pt x="8687162" y="291625"/>
                </a:moveTo>
                <a:cubicBezTo>
                  <a:pt x="8419789" y="302609"/>
                  <a:pt x="8098842" y="585416"/>
                  <a:pt x="7705626" y="931959"/>
                </a:cubicBezTo>
                <a:lnTo>
                  <a:pt x="7620809" y="1005942"/>
                </a:lnTo>
                <a:lnTo>
                  <a:pt x="7667431" y="968344"/>
                </a:lnTo>
                <a:cubicBezTo>
                  <a:pt x="8151682" y="573819"/>
                  <a:pt x="8534111" y="262161"/>
                  <a:pt x="8845674" y="356173"/>
                </a:cubicBezTo>
                <a:cubicBezTo>
                  <a:pt x="8877717" y="365847"/>
                  <a:pt x="8908608" y="379625"/>
                  <a:pt x="8938437" y="397636"/>
                </a:cubicBezTo>
                <a:lnTo>
                  <a:pt x="9017920" y="459156"/>
                </a:lnTo>
                <a:lnTo>
                  <a:pt x="9011280" y="450302"/>
                </a:lnTo>
                <a:cubicBezTo>
                  <a:pt x="8945177" y="373639"/>
                  <a:pt x="8874677" y="325562"/>
                  <a:pt x="8798525" y="304166"/>
                </a:cubicBezTo>
                <a:cubicBezTo>
                  <a:pt x="8762461" y="294034"/>
                  <a:pt x="8725358" y="290056"/>
                  <a:pt x="8687162" y="291625"/>
                </a:cubicBezTo>
                <a:close/>
                <a:moveTo>
                  <a:pt x="8653938" y="225765"/>
                </a:moveTo>
                <a:cubicBezTo>
                  <a:pt x="8401554" y="243922"/>
                  <a:pt x="8102141" y="529051"/>
                  <a:pt x="7735345" y="878428"/>
                </a:cubicBezTo>
                <a:lnTo>
                  <a:pt x="7691297" y="919928"/>
                </a:lnTo>
                <a:lnTo>
                  <a:pt x="7693339" y="918147"/>
                </a:lnTo>
                <a:cubicBezTo>
                  <a:pt x="8146920" y="518383"/>
                  <a:pt x="8505346" y="202725"/>
                  <a:pt x="8803478" y="286449"/>
                </a:cubicBezTo>
                <a:cubicBezTo>
                  <a:pt x="8836250" y="295662"/>
                  <a:pt x="8867976" y="309553"/>
                  <a:pt x="8898748" y="328264"/>
                </a:cubicBezTo>
                <a:lnTo>
                  <a:pt x="8981358" y="393514"/>
                </a:lnTo>
                <a:lnTo>
                  <a:pt x="8976877" y="387331"/>
                </a:lnTo>
                <a:cubicBezTo>
                  <a:pt x="8908310" y="305067"/>
                  <a:pt x="8836220" y="254958"/>
                  <a:pt x="8759282" y="234919"/>
                </a:cubicBezTo>
                <a:cubicBezTo>
                  <a:pt x="8725087" y="226025"/>
                  <a:pt x="8689992" y="223171"/>
                  <a:pt x="8653938" y="225765"/>
                </a:cubicBezTo>
                <a:close/>
                <a:moveTo>
                  <a:pt x="3181944" y="210937"/>
                </a:moveTo>
                <a:cubicBezTo>
                  <a:pt x="3038842" y="217744"/>
                  <a:pt x="2889892" y="248879"/>
                  <a:pt x="2732533" y="304547"/>
                </a:cubicBezTo>
                <a:cubicBezTo>
                  <a:pt x="1601475" y="704847"/>
                  <a:pt x="397635" y="852094"/>
                  <a:pt x="105096" y="883481"/>
                </a:cubicBezTo>
                <a:lnTo>
                  <a:pt x="84313" y="885587"/>
                </a:lnTo>
                <a:lnTo>
                  <a:pt x="141774" y="882058"/>
                </a:lnTo>
                <a:cubicBezTo>
                  <a:pt x="433437" y="862371"/>
                  <a:pt x="1633110" y="763140"/>
                  <a:pt x="2753583" y="406845"/>
                </a:cubicBezTo>
                <a:cubicBezTo>
                  <a:pt x="3029712" y="319026"/>
                  <a:pt x="3284410" y="302262"/>
                  <a:pt x="3532248" y="355697"/>
                </a:cubicBezTo>
                <a:cubicBezTo>
                  <a:pt x="3955634" y="446945"/>
                  <a:pt x="4280722" y="747079"/>
                  <a:pt x="4595047" y="1037305"/>
                </a:cubicBezTo>
                <a:cubicBezTo>
                  <a:pt x="4763497" y="1192848"/>
                  <a:pt x="4934828" y="1351058"/>
                  <a:pt x="5123113" y="1479217"/>
                </a:cubicBezTo>
                <a:lnTo>
                  <a:pt x="5131664" y="1484537"/>
                </a:lnTo>
                <a:lnTo>
                  <a:pt x="4935816" y="1332792"/>
                </a:lnTo>
                <a:cubicBezTo>
                  <a:pt x="4801487" y="1217850"/>
                  <a:pt x="4675284" y="1090633"/>
                  <a:pt x="4550661" y="965010"/>
                </a:cubicBezTo>
                <a:cubicBezTo>
                  <a:pt x="4228049" y="639827"/>
                  <a:pt x="3923344" y="332646"/>
                  <a:pt x="3506435" y="239111"/>
                </a:cubicBezTo>
                <a:cubicBezTo>
                  <a:pt x="3446193" y="225371"/>
                  <a:pt x="3385185" y="216405"/>
                  <a:pt x="3323191" y="212232"/>
                </a:cubicBezTo>
                <a:cubicBezTo>
                  <a:pt x="3276696" y="209102"/>
                  <a:pt x="3229645" y="208668"/>
                  <a:pt x="3181944" y="210937"/>
                </a:cubicBezTo>
                <a:close/>
                <a:moveTo>
                  <a:pt x="8674219" y="157702"/>
                </a:moveTo>
                <a:cubicBezTo>
                  <a:pt x="8428123" y="141360"/>
                  <a:pt x="8147128" y="430319"/>
                  <a:pt x="7767348" y="820993"/>
                </a:cubicBezTo>
                <a:lnTo>
                  <a:pt x="7756721" y="831892"/>
                </a:lnTo>
                <a:lnTo>
                  <a:pt x="7876942" y="717927"/>
                </a:lnTo>
                <a:cubicBezTo>
                  <a:pt x="8228615" y="387734"/>
                  <a:pt x="8515776" y="151945"/>
                  <a:pt x="8764140" y="216536"/>
                </a:cubicBezTo>
                <a:cubicBezTo>
                  <a:pt x="8817170" y="230347"/>
                  <a:pt x="8867879" y="257666"/>
                  <a:pt x="8916668" y="299118"/>
                </a:cubicBezTo>
                <a:lnTo>
                  <a:pt x="8950364" y="333312"/>
                </a:lnTo>
                <a:lnTo>
                  <a:pt x="8943441" y="323404"/>
                </a:lnTo>
                <a:cubicBezTo>
                  <a:pt x="8872881" y="235556"/>
                  <a:pt x="8799859" y="183532"/>
                  <a:pt x="8722992" y="165101"/>
                </a:cubicBezTo>
                <a:cubicBezTo>
                  <a:pt x="8706877" y="161238"/>
                  <a:pt x="8690626" y="158791"/>
                  <a:pt x="8674219" y="157702"/>
                </a:cubicBezTo>
                <a:close/>
                <a:moveTo>
                  <a:pt x="8643487" y="89521"/>
                </a:moveTo>
                <a:cubicBezTo>
                  <a:pt x="8443834" y="81626"/>
                  <a:pt x="8221616" y="297685"/>
                  <a:pt x="7936878" y="609872"/>
                </a:cubicBezTo>
                <a:lnTo>
                  <a:pt x="7822997" y="735848"/>
                </a:lnTo>
                <a:lnTo>
                  <a:pt x="7901685" y="655259"/>
                </a:lnTo>
                <a:cubicBezTo>
                  <a:pt x="8236388" y="315623"/>
                  <a:pt x="8492368" y="89533"/>
                  <a:pt x="8727564" y="145956"/>
                </a:cubicBezTo>
                <a:cubicBezTo>
                  <a:pt x="8778039" y="158056"/>
                  <a:pt x="8826395" y="182901"/>
                  <a:pt x="8873186" y="221378"/>
                </a:cubicBezTo>
                <a:lnTo>
                  <a:pt x="8907654" y="253435"/>
                </a:lnTo>
                <a:lnTo>
                  <a:pt x="8838978" y="178150"/>
                </a:lnTo>
                <a:cubicBezTo>
                  <a:pt x="8790298" y="133900"/>
                  <a:pt x="8740589" y="106688"/>
                  <a:pt x="8689178" y="95377"/>
                </a:cubicBezTo>
                <a:cubicBezTo>
                  <a:pt x="8674069" y="92061"/>
                  <a:pt x="8658845" y="90129"/>
                  <a:pt x="8643487" y="89521"/>
                </a:cubicBezTo>
                <a:close/>
                <a:moveTo>
                  <a:pt x="8615336" y="20911"/>
                </a:moveTo>
                <a:cubicBezTo>
                  <a:pt x="8429324" y="18634"/>
                  <a:pt x="8223961" y="234755"/>
                  <a:pt x="7961032" y="546044"/>
                </a:cubicBezTo>
                <a:lnTo>
                  <a:pt x="7886009" y="635645"/>
                </a:lnTo>
                <a:lnTo>
                  <a:pt x="7915002" y="603567"/>
                </a:lnTo>
                <a:cubicBezTo>
                  <a:pt x="8207344" y="282680"/>
                  <a:pt x="8435338" y="59772"/>
                  <a:pt x="8645674" y="69284"/>
                </a:cubicBezTo>
                <a:cubicBezTo>
                  <a:pt x="8661700" y="70009"/>
                  <a:pt x="8677623" y="72083"/>
                  <a:pt x="8693464" y="75565"/>
                </a:cubicBezTo>
                <a:cubicBezTo>
                  <a:pt x="8746899" y="87305"/>
                  <a:pt x="8798411" y="115106"/>
                  <a:pt x="8848697" y="160121"/>
                </a:cubicBezTo>
                <a:lnTo>
                  <a:pt x="8881004" y="195017"/>
                </a:lnTo>
                <a:lnTo>
                  <a:pt x="8879564" y="192796"/>
                </a:lnTo>
                <a:cubicBezTo>
                  <a:pt x="8806683" y="94958"/>
                  <a:pt x="8733589" y="40514"/>
                  <a:pt x="8657936" y="25369"/>
                </a:cubicBezTo>
                <a:cubicBezTo>
                  <a:pt x="8643839" y="22553"/>
                  <a:pt x="8629645" y="21086"/>
                  <a:pt x="8615336" y="20911"/>
                </a:cubicBezTo>
                <a:close/>
                <a:moveTo>
                  <a:pt x="8617264" y="44"/>
                </a:moveTo>
                <a:cubicBezTo>
                  <a:pt x="8632263" y="324"/>
                  <a:pt x="8647179" y="1920"/>
                  <a:pt x="8662032" y="4891"/>
                </a:cubicBezTo>
                <a:cubicBezTo>
                  <a:pt x="8780279" y="28519"/>
                  <a:pt x="8891624" y="141475"/>
                  <a:pt x="9004222" y="357728"/>
                </a:cubicBezTo>
                <a:lnTo>
                  <a:pt x="9032045" y="413927"/>
                </a:lnTo>
                <a:lnTo>
                  <a:pt x="9038561" y="426046"/>
                </a:lnTo>
                <a:lnTo>
                  <a:pt x="9053320" y="450082"/>
                </a:lnTo>
                <a:cubicBezTo>
                  <a:pt x="9067854" y="475549"/>
                  <a:pt x="9082297" y="502661"/>
                  <a:pt x="9096669" y="531452"/>
                </a:cubicBezTo>
                <a:lnTo>
                  <a:pt x="9103130" y="545712"/>
                </a:lnTo>
                <a:lnTo>
                  <a:pt x="9104077" y="547363"/>
                </a:lnTo>
                <a:lnTo>
                  <a:pt x="9113130" y="561170"/>
                </a:lnTo>
                <a:cubicBezTo>
                  <a:pt x="9126425" y="583016"/>
                  <a:pt x="9139541" y="606154"/>
                  <a:pt x="9152488" y="630603"/>
                </a:cubicBezTo>
                <a:lnTo>
                  <a:pt x="9156736" y="639497"/>
                </a:lnTo>
                <a:lnTo>
                  <a:pt x="9180561" y="677502"/>
                </a:lnTo>
                <a:lnTo>
                  <a:pt x="9189683" y="696152"/>
                </a:lnTo>
                <a:lnTo>
                  <a:pt x="9208741" y="725650"/>
                </a:lnTo>
                <a:lnTo>
                  <a:pt x="9212975" y="734059"/>
                </a:lnTo>
                <a:lnTo>
                  <a:pt x="9236910" y="770127"/>
                </a:lnTo>
                <a:lnTo>
                  <a:pt x="9241379" y="778801"/>
                </a:lnTo>
                <a:lnTo>
                  <a:pt x="9264953" y="813442"/>
                </a:lnTo>
                <a:lnTo>
                  <a:pt x="9268283" y="819765"/>
                </a:lnTo>
                <a:lnTo>
                  <a:pt x="9292926" y="855148"/>
                </a:lnTo>
                <a:lnTo>
                  <a:pt x="9299996" y="868289"/>
                </a:lnTo>
                <a:lnTo>
                  <a:pt x="9304431" y="875491"/>
                </a:lnTo>
                <a:lnTo>
                  <a:pt x="9315041" y="886036"/>
                </a:lnTo>
                <a:lnTo>
                  <a:pt x="9335189" y="918131"/>
                </a:lnTo>
                <a:lnTo>
                  <a:pt x="9346641" y="929387"/>
                </a:lnTo>
                <a:lnTo>
                  <a:pt x="9364518" y="957326"/>
                </a:lnTo>
                <a:lnTo>
                  <a:pt x="9377216" y="969701"/>
                </a:lnTo>
                <a:lnTo>
                  <a:pt x="9392496" y="993184"/>
                </a:lnTo>
                <a:lnTo>
                  <a:pt x="9406576" y="1006861"/>
                </a:lnTo>
                <a:lnTo>
                  <a:pt x="9418939" y="1025477"/>
                </a:lnTo>
                <a:lnTo>
                  <a:pt x="9431425" y="1035221"/>
                </a:lnTo>
                <a:lnTo>
                  <a:pt x="9437236" y="1045958"/>
                </a:lnTo>
                <a:lnTo>
                  <a:pt x="9467673" y="1076390"/>
                </a:lnTo>
                <a:lnTo>
                  <a:pt x="9470036" y="1081148"/>
                </a:lnTo>
                <a:lnTo>
                  <a:pt x="9489964" y="1099522"/>
                </a:lnTo>
                <a:lnTo>
                  <a:pt x="9495590" y="1110415"/>
                </a:lnTo>
                <a:lnTo>
                  <a:pt x="9504069" y="1119976"/>
                </a:lnTo>
                <a:lnTo>
                  <a:pt x="9509308" y="1120826"/>
                </a:lnTo>
                <a:lnTo>
                  <a:pt x="9531465" y="1141027"/>
                </a:lnTo>
                <a:lnTo>
                  <a:pt x="9537447" y="1141303"/>
                </a:lnTo>
                <a:cubicBezTo>
                  <a:pt x="9544991" y="1143111"/>
                  <a:pt x="9549404" y="1146247"/>
                  <a:pt x="9550809" y="1150747"/>
                </a:cubicBezTo>
                <a:lnTo>
                  <a:pt x="9542617" y="1153319"/>
                </a:lnTo>
                <a:lnTo>
                  <a:pt x="9529319" y="1148376"/>
                </a:lnTo>
                <a:lnTo>
                  <a:pt x="9528140" y="1148747"/>
                </a:lnTo>
                <a:lnTo>
                  <a:pt x="9526129" y="1147190"/>
                </a:lnTo>
                <a:lnTo>
                  <a:pt x="9525837" y="1147081"/>
                </a:lnTo>
                <a:cubicBezTo>
                  <a:pt x="9456736" y="1143537"/>
                  <a:pt x="9185859" y="1213993"/>
                  <a:pt x="8878154" y="1294003"/>
                </a:cubicBezTo>
                <a:cubicBezTo>
                  <a:pt x="8388922" y="1421241"/>
                  <a:pt x="7715832" y="1596313"/>
                  <a:pt x="7072808" y="1698025"/>
                </a:cubicBezTo>
                <a:lnTo>
                  <a:pt x="6863611" y="1727703"/>
                </a:lnTo>
                <a:lnTo>
                  <a:pt x="6857598" y="1733378"/>
                </a:lnTo>
                <a:lnTo>
                  <a:pt x="6839164" y="1748426"/>
                </a:lnTo>
                <a:lnTo>
                  <a:pt x="6984026" y="1734246"/>
                </a:lnTo>
                <a:cubicBezTo>
                  <a:pt x="7355121" y="1688961"/>
                  <a:pt x="7730461" y="1618564"/>
                  <a:pt x="8055099" y="1548131"/>
                </a:cubicBezTo>
                <a:cubicBezTo>
                  <a:pt x="8872154" y="1370775"/>
                  <a:pt x="9552810" y="1155034"/>
                  <a:pt x="9559668" y="1152843"/>
                </a:cubicBezTo>
                <a:lnTo>
                  <a:pt x="9562049" y="1160463"/>
                </a:lnTo>
                <a:cubicBezTo>
                  <a:pt x="9555286" y="1162654"/>
                  <a:pt x="8874154" y="1378490"/>
                  <a:pt x="8056814" y="1555941"/>
                </a:cubicBezTo>
                <a:cubicBezTo>
                  <a:pt x="7699832" y="1633388"/>
                  <a:pt x="7281524" y="1710794"/>
                  <a:pt x="6874816" y="1754860"/>
                </a:cubicBezTo>
                <a:lnTo>
                  <a:pt x="6826600" y="1758681"/>
                </a:lnTo>
                <a:lnTo>
                  <a:pt x="6650086" y="1902767"/>
                </a:lnTo>
                <a:cubicBezTo>
                  <a:pt x="6578378" y="1958104"/>
                  <a:pt x="6504072" y="2012178"/>
                  <a:pt x="6426991" y="2064577"/>
                </a:cubicBezTo>
                <a:cubicBezTo>
                  <a:pt x="6091806" y="2292415"/>
                  <a:pt x="5733666" y="2465674"/>
                  <a:pt x="5362572" y="2579594"/>
                </a:cubicBezTo>
                <a:cubicBezTo>
                  <a:pt x="4983001" y="2696180"/>
                  <a:pt x="4576474" y="2754949"/>
                  <a:pt x="4151945" y="2754949"/>
                </a:cubicBezTo>
                <a:lnTo>
                  <a:pt x="4152040" y="2755044"/>
                </a:lnTo>
                <a:cubicBezTo>
                  <a:pt x="4096033" y="2755044"/>
                  <a:pt x="4039645" y="2753996"/>
                  <a:pt x="3982971" y="2751996"/>
                </a:cubicBezTo>
                <a:cubicBezTo>
                  <a:pt x="3470812" y="2733422"/>
                  <a:pt x="2627278" y="2255363"/>
                  <a:pt x="2009867" y="1857599"/>
                </a:cubicBezTo>
                <a:cubicBezTo>
                  <a:pt x="1759301" y="1696186"/>
                  <a:pt x="1524687" y="1534599"/>
                  <a:pt x="1329005" y="1395441"/>
                </a:cubicBezTo>
                <a:lnTo>
                  <a:pt x="1200078" y="1302676"/>
                </a:lnTo>
                <a:lnTo>
                  <a:pt x="1130377" y="1255691"/>
                </a:lnTo>
                <a:lnTo>
                  <a:pt x="1065203" y="1214990"/>
                </a:lnTo>
                <a:lnTo>
                  <a:pt x="1062172" y="1213052"/>
                </a:lnTo>
                <a:lnTo>
                  <a:pt x="1029092" y="1193933"/>
                </a:lnTo>
                <a:lnTo>
                  <a:pt x="1001533" y="1177600"/>
                </a:lnTo>
                <a:lnTo>
                  <a:pt x="992746" y="1172925"/>
                </a:lnTo>
                <a:lnTo>
                  <a:pt x="930227" y="1138749"/>
                </a:lnTo>
                <a:lnTo>
                  <a:pt x="856273" y="1101694"/>
                </a:lnTo>
                <a:lnTo>
                  <a:pt x="798496" y="1075530"/>
                </a:lnTo>
                <a:lnTo>
                  <a:pt x="789632" y="1071390"/>
                </a:lnTo>
                <a:lnTo>
                  <a:pt x="761725" y="1060000"/>
                </a:lnTo>
                <a:lnTo>
                  <a:pt x="725174" y="1044564"/>
                </a:lnTo>
                <a:lnTo>
                  <a:pt x="725019" y="1044507"/>
                </a:lnTo>
                <a:lnTo>
                  <a:pt x="649821" y="1016069"/>
                </a:lnTo>
                <a:lnTo>
                  <a:pt x="588299" y="995729"/>
                </a:lnTo>
                <a:lnTo>
                  <a:pt x="576876" y="991796"/>
                </a:lnTo>
                <a:lnTo>
                  <a:pt x="476358" y="961962"/>
                </a:lnTo>
                <a:lnTo>
                  <a:pt x="475401" y="961665"/>
                </a:lnTo>
                <a:lnTo>
                  <a:pt x="402301" y="946232"/>
                </a:lnTo>
                <a:lnTo>
                  <a:pt x="374897" y="940084"/>
                </a:lnTo>
                <a:lnTo>
                  <a:pt x="365185" y="938441"/>
                </a:lnTo>
                <a:lnTo>
                  <a:pt x="303444" y="927032"/>
                </a:lnTo>
                <a:lnTo>
                  <a:pt x="261936" y="921100"/>
                </a:lnTo>
                <a:lnTo>
                  <a:pt x="262134" y="919832"/>
                </a:lnTo>
                <a:lnTo>
                  <a:pt x="224693" y="916052"/>
                </a:lnTo>
                <a:lnTo>
                  <a:pt x="225035" y="913070"/>
                </a:lnTo>
                <a:lnTo>
                  <a:pt x="187546" y="910813"/>
                </a:lnTo>
                <a:lnTo>
                  <a:pt x="187851" y="906397"/>
                </a:lnTo>
                <a:lnTo>
                  <a:pt x="150303" y="905669"/>
                </a:lnTo>
                <a:lnTo>
                  <a:pt x="150519" y="899734"/>
                </a:lnTo>
                <a:lnTo>
                  <a:pt x="113061" y="900526"/>
                </a:lnTo>
                <a:lnTo>
                  <a:pt x="113061" y="893089"/>
                </a:lnTo>
                <a:lnTo>
                  <a:pt x="75723" y="895383"/>
                </a:lnTo>
                <a:lnTo>
                  <a:pt x="75265" y="886503"/>
                </a:lnTo>
                <a:lnTo>
                  <a:pt x="38385" y="890239"/>
                </a:lnTo>
                <a:lnTo>
                  <a:pt x="37623" y="881667"/>
                </a:lnTo>
                <a:cubicBezTo>
                  <a:pt x="51434" y="880429"/>
                  <a:pt x="1438086" y="753555"/>
                  <a:pt x="2729770" y="296451"/>
                </a:cubicBezTo>
                <a:cubicBezTo>
                  <a:pt x="3011140" y="196915"/>
                  <a:pt x="3265837" y="175388"/>
                  <a:pt x="3508435" y="230729"/>
                </a:cubicBezTo>
                <a:cubicBezTo>
                  <a:pt x="3927821" y="324836"/>
                  <a:pt x="4233383" y="632874"/>
                  <a:pt x="4556852" y="959009"/>
                </a:cubicBezTo>
                <a:cubicBezTo>
                  <a:pt x="4681118" y="1084275"/>
                  <a:pt x="4806964" y="1211134"/>
                  <a:pt x="4940850" y="1325745"/>
                </a:cubicBezTo>
                <a:lnTo>
                  <a:pt x="4981795" y="1358671"/>
                </a:lnTo>
                <a:lnTo>
                  <a:pt x="4890581" y="1278767"/>
                </a:lnTo>
                <a:cubicBezTo>
                  <a:pt x="4757574" y="1154939"/>
                  <a:pt x="4633148" y="1018922"/>
                  <a:pt x="4510275" y="884620"/>
                </a:cubicBezTo>
                <a:cubicBezTo>
                  <a:pt x="4027262" y="356554"/>
                  <a:pt x="3571015" y="-142175"/>
                  <a:pt x="2708912" y="193486"/>
                </a:cubicBezTo>
                <a:cubicBezTo>
                  <a:pt x="1405416" y="700977"/>
                  <a:pt x="14859" y="883287"/>
                  <a:pt x="1048" y="885001"/>
                </a:cubicBezTo>
                <a:lnTo>
                  <a:pt x="0" y="877095"/>
                </a:lnTo>
                <a:cubicBezTo>
                  <a:pt x="13907" y="875286"/>
                  <a:pt x="1403511" y="693168"/>
                  <a:pt x="2705959" y="185961"/>
                </a:cubicBezTo>
                <a:cubicBezTo>
                  <a:pt x="2922771" y="101545"/>
                  <a:pt x="3114004" y="69529"/>
                  <a:pt x="3286472" y="77273"/>
                </a:cubicBezTo>
                <a:cubicBezTo>
                  <a:pt x="3803872" y="100504"/>
                  <a:pt x="4152398" y="481569"/>
                  <a:pt x="4516086" y="879191"/>
                </a:cubicBezTo>
                <a:cubicBezTo>
                  <a:pt x="4761188" y="1147152"/>
                  <a:pt x="5012558" y="1421972"/>
                  <a:pt x="5325691" y="1592542"/>
                </a:cubicBezTo>
                <a:lnTo>
                  <a:pt x="5449737" y="1650811"/>
                </a:lnTo>
                <a:lnTo>
                  <a:pt x="5509376" y="1675575"/>
                </a:lnTo>
                <a:lnTo>
                  <a:pt x="5582480" y="1698970"/>
                </a:lnTo>
                <a:lnTo>
                  <a:pt x="5669689" y="1722509"/>
                </a:lnTo>
                <a:lnTo>
                  <a:pt x="5734060" y="1736674"/>
                </a:lnTo>
                <a:lnTo>
                  <a:pt x="5785878" y="1744472"/>
                </a:lnTo>
                <a:lnTo>
                  <a:pt x="5880514" y="1754949"/>
                </a:lnTo>
                <a:lnTo>
                  <a:pt x="5918980" y="1757600"/>
                </a:lnTo>
                <a:lnTo>
                  <a:pt x="5919424" y="1757621"/>
                </a:lnTo>
                <a:lnTo>
                  <a:pt x="5948325" y="1757634"/>
                </a:lnTo>
                <a:lnTo>
                  <a:pt x="6081987" y="1738884"/>
                </a:lnTo>
                <a:lnTo>
                  <a:pt x="6226676" y="1712232"/>
                </a:lnTo>
                <a:lnTo>
                  <a:pt x="6288240" y="1697701"/>
                </a:lnTo>
                <a:cubicBezTo>
                  <a:pt x="6472189" y="1651300"/>
                  <a:pt x="6665283" y="1594274"/>
                  <a:pt x="6861691" y="1532364"/>
                </a:cubicBezTo>
                <a:lnTo>
                  <a:pt x="6957380" y="1500974"/>
                </a:lnTo>
                <a:lnTo>
                  <a:pt x="6973417" y="1491770"/>
                </a:lnTo>
                <a:lnTo>
                  <a:pt x="7008512" y="1470882"/>
                </a:lnTo>
                <a:lnTo>
                  <a:pt x="7079942" y="1424636"/>
                </a:lnTo>
                <a:lnTo>
                  <a:pt x="7146141" y="1378117"/>
                </a:lnTo>
                <a:lnTo>
                  <a:pt x="7213834" y="1326589"/>
                </a:lnTo>
                <a:lnTo>
                  <a:pt x="7274451" y="1276691"/>
                </a:lnTo>
                <a:lnTo>
                  <a:pt x="7342648" y="1216071"/>
                </a:lnTo>
                <a:lnTo>
                  <a:pt x="7404520" y="1156754"/>
                </a:lnTo>
                <a:lnTo>
                  <a:pt x="7476066" y="1082865"/>
                </a:lnTo>
                <a:lnTo>
                  <a:pt x="7545364" y="1006859"/>
                </a:lnTo>
                <a:cubicBezTo>
                  <a:pt x="7642806" y="894591"/>
                  <a:pt x="7733785" y="785500"/>
                  <a:pt x="7819451" y="682785"/>
                </a:cubicBezTo>
                <a:cubicBezTo>
                  <a:pt x="8148599" y="287914"/>
                  <a:pt x="8392274" y="-4154"/>
                  <a:pt x="8617264" y="4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"/>
          <p:cNvSpPr/>
          <p:nvPr/>
        </p:nvSpPr>
        <p:spPr>
          <a:xfrm>
            <a:off x="-3320200" y="-205500"/>
            <a:ext cx="4508100" cy="4920000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0">
                <a:schemeClr val="dk2"/>
              </a:gs>
              <a:gs pos="58999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" name="Google Shape;45;p5"/>
          <p:cNvSpPr/>
          <p:nvPr/>
        </p:nvSpPr>
        <p:spPr>
          <a:xfrm>
            <a:off x="7202875" y="-2349500"/>
            <a:ext cx="4508100" cy="4920000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0">
                <a:schemeClr val="accent1"/>
              </a:gs>
              <a:gs pos="6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" name="Google Shape;46;p5"/>
          <p:cNvSpPr/>
          <p:nvPr/>
        </p:nvSpPr>
        <p:spPr>
          <a:xfrm>
            <a:off x="49002" y="5015583"/>
            <a:ext cx="828846" cy="91635"/>
          </a:xfrm>
          <a:custGeom>
            <a:avLst/>
            <a:gdLst/>
            <a:ahLst/>
            <a:cxnLst/>
            <a:rect l="l" t="t" r="r" b="b"/>
            <a:pathLst>
              <a:path w="3994439" h="441613" extrusionOk="0">
                <a:moveTo>
                  <a:pt x="2923526" y="292244"/>
                </a:moveTo>
                <a:cubicBezTo>
                  <a:pt x="2931536" y="292244"/>
                  <a:pt x="2938409" y="295112"/>
                  <a:pt x="2944146" y="300849"/>
                </a:cubicBezTo>
                <a:cubicBezTo>
                  <a:pt x="2949882" y="306586"/>
                  <a:pt x="2952750" y="313459"/>
                  <a:pt x="2952750" y="321468"/>
                </a:cubicBezTo>
                <a:cubicBezTo>
                  <a:pt x="2952750" y="326772"/>
                  <a:pt x="2951424" y="331643"/>
                  <a:pt x="2948773" y="336081"/>
                </a:cubicBezTo>
                <a:cubicBezTo>
                  <a:pt x="2946121" y="340518"/>
                  <a:pt x="2942603" y="344063"/>
                  <a:pt x="2938219" y="346715"/>
                </a:cubicBezTo>
                <a:cubicBezTo>
                  <a:pt x="2933836" y="349367"/>
                  <a:pt x="2928938" y="350693"/>
                  <a:pt x="2923526" y="350693"/>
                </a:cubicBezTo>
                <a:cubicBezTo>
                  <a:pt x="2915517" y="350693"/>
                  <a:pt x="2908643" y="347825"/>
                  <a:pt x="2902907" y="342088"/>
                </a:cubicBezTo>
                <a:cubicBezTo>
                  <a:pt x="2897170" y="336351"/>
                  <a:pt x="2894302" y="329478"/>
                  <a:pt x="2894302" y="321468"/>
                </a:cubicBezTo>
                <a:cubicBezTo>
                  <a:pt x="2894302" y="313459"/>
                  <a:pt x="2897170" y="306586"/>
                  <a:pt x="2902907" y="300849"/>
                </a:cubicBezTo>
                <a:cubicBezTo>
                  <a:pt x="2908643" y="295112"/>
                  <a:pt x="2915517" y="292244"/>
                  <a:pt x="2923526" y="292244"/>
                </a:cubicBezTo>
                <a:close/>
                <a:moveTo>
                  <a:pt x="3454112" y="129886"/>
                </a:moveTo>
                <a:cubicBezTo>
                  <a:pt x="3437010" y="129886"/>
                  <a:pt x="3422939" y="134324"/>
                  <a:pt x="3411899" y="143199"/>
                </a:cubicBezTo>
                <a:cubicBezTo>
                  <a:pt x="3400858" y="152075"/>
                  <a:pt x="3392687" y="163711"/>
                  <a:pt x="3387383" y="178106"/>
                </a:cubicBezTo>
                <a:cubicBezTo>
                  <a:pt x="3382079" y="192502"/>
                  <a:pt x="3379427" y="208034"/>
                  <a:pt x="3379427" y="224703"/>
                </a:cubicBezTo>
                <a:cubicBezTo>
                  <a:pt x="3379427" y="241372"/>
                  <a:pt x="3382079" y="256850"/>
                  <a:pt x="3387383" y="271137"/>
                </a:cubicBezTo>
                <a:cubicBezTo>
                  <a:pt x="3392687" y="285425"/>
                  <a:pt x="3400858" y="296952"/>
                  <a:pt x="3411899" y="305720"/>
                </a:cubicBezTo>
                <a:cubicBezTo>
                  <a:pt x="3422939" y="314487"/>
                  <a:pt x="3437010" y="318871"/>
                  <a:pt x="3454112" y="318871"/>
                </a:cubicBezTo>
                <a:cubicBezTo>
                  <a:pt x="3471214" y="318871"/>
                  <a:pt x="3485285" y="314487"/>
                  <a:pt x="3496325" y="305720"/>
                </a:cubicBezTo>
                <a:cubicBezTo>
                  <a:pt x="3507365" y="296952"/>
                  <a:pt x="3515537" y="285425"/>
                  <a:pt x="3520841" y="271137"/>
                </a:cubicBezTo>
                <a:cubicBezTo>
                  <a:pt x="3526145" y="256850"/>
                  <a:pt x="3528797" y="241372"/>
                  <a:pt x="3528797" y="224703"/>
                </a:cubicBezTo>
                <a:cubicBezTo>
                  <a:pt x="3528797" y="208034"/>
                  <a:pt x="3526145" y="192502"/>
                  <a:pt x="3520841" y="178106"/>
                </a:cubicBezTo>
                <a:cubicBezTo>
                  <a:pt x="3515537" y="163711"/>
                  <a:pt x="3507365" y="152075"/>
                  <a:pt x="3496325" y="143199"/>
                </a:cubicBezTo>
                <a:cubicBezTo>
                  <a:pt x="3485285" y="134324"/>
                  <a:pt x="3471214" y="129886"/>
                  <a:pt x="3454112" y="129886"/>
                </a:cubicBezTo>
                <a:close/>
                <a:moveTo>
                  <a:pt x="2415237" y="129886"/>
                </a:moveTo>
                <a:cubicBezTo>
                  <a:pt x="2399976" y="129886"/>
                  <a:pt x="2386798" y="133647"/>
                  <a:pt x="2375703" y="141170"/>
                </a:cubicBezTo>
                <a:cubicBezTo>
                  <a:pt x="2364609" y="148693"/>
                  <a:pt x="2356085" y="158461"/>
                  <a:pt x="2350132" y="170476"/>
                </a:cubicBezTo>
                <a:lnTo>
                  <a:pt x="2342553" y="203272"/>
                </a:lnTo>
                <a:lnTo>
                  <a:pt x="2483428" y="203272"/>
                </a:lnTo>
                <a:cubicBezTo>
                  <a:pt x="2483428" y="189201"/>
                  <a:pt x="2480640" y="176645"/>
                  <a:pt x="2475066" y="165605"/>
                </a:cubicBezTo>
                <a:cubicBezTo>
                  <a:pt x="2469492" y="154564"/>
                  <a:pt x="2461590" y="145851"/>
                  <a:pt x="2451362" y="139465"/>
                </a:cubicBezTo>
                <a:cubicBezTo>
                  <a:pt x="2441134" y="133079"/>
                  <a:pt x="2429092" y="129886"/>
                  <a:pt x="2415237" y="129886"/>
                </a:cubicBezTo>
                <a:close/>
                <a:moveTo>
                  <a:pt x="1962150" y="129886"/>
                </a:moveTo>
                <a:cubicBezTo>
                  <a:pt x="1946564" y="129886"/>
                  <a:pt x="1933467" y="133810"/>
                  <a:pt x="1922860" y="141657"/>
                </a:cubicBezTo>
                <a:cubicBezTo>
                  <a:pt x="1912252" y="149504"/>
                  <a:pt x="1904243" y="160436"/>
                  <a:pt x="1898831" y="174453"/>
                </a:cubicBezTo>
                <a:cubicBezTo>
                  <a:pt x="1893419" y="188470"/>
                  <a:pt x="1890713" y="204787"/>
                  <a:pt x="1890713" y="223404"/>
                </a:cubicBezTo>
                <a:cubicBezTo>
                  <a:pt x="1890713" y="242238"/>
                  <a:pt x="1893473" y="258825"/>
                  <a:pt x="1898993" y="273167"/>
                </a:cubicBezTo>
                <a:cubicBezTo>
                  <a:pt x="1904513" y="287509"/>
                  <a:pt x="1912577" y="298711"/>
                  <a:pt x="1923184" y="306775"/>
                </a:cubicBezTo>
                <a:cubicBezTo>
                  <a:pt x="1933792" y="314839"/>
                  <a:pt x="1946781" y="318871"/>
                  <a:pt x="1962150" y="318871"/>
                </a:cubicBezTo>
                <a:cubicBezTo>
                  <a:pt x="1978170" y="318871"/>
                  <a:pt x="1991564" y="314622"/>
                  <a:pt x="2002334" y="306126"/>
                </a:cubicBezTo>
                <a:cubicBezTo>
                  <a:pt x="2013104" y="297629"/>
                  <a:pt x="2021222" y="286156"/>
                  <a:pt x="2026688" y="271706"/>
                </a:cubicBezTo>
                <a:cubicBezTo>
                  <a:pt x="2032154" y="257256"/>
                  <a:pt x="2034887" y="241155"/>
                  <a:pt x="2034887" y="223404"/>
                </a:cubicBezTo>
                <a:cubicBezTo>
                  <a:pt x="2034887" y="205870"/>
                  <a:pt x="2032208" y="190040"/>
                  <a:pt x="2026850" y="175915"/>
                </a:cubicBezTo>
                <a:cubicBezTo>
                  <a:pt x="2021492" y="161789"/>
                  <a:pt x="2013429" y="150587"/>
                  <a:pt x="2002659" y="142306"/>
                </a:cubicBezTo>
                <a:cubicBezTo>
                  <a:pt x="1991889" y="134026"/>
                  <a:pt x="1978386" y="129886"/>
                  <a:pt x="1962150" y="129886"/>
                </a:cubicBezTo>
                <a:close/>
                <a:moveTo>
                  <a:pt x="1643712" y="129886"/>
                </a:moveTo>
                <a:cubicBezTo>
                  <a:pt x="1628451" y="129886"/>
                  <a:pt x="1615273" y="133647"/>
                  <a:pt x="1604178" y="141170"/>
                </a:cubicBezTo>
                <a:cubicBezTo>
                  <a:pt x="1593084" y="148693"/>
                  <a:pt x="1584560" y="158461"/>
                  <a:pt x="1578607" y="170476"/>
                </a:cubicBezTo>
                <a:lnTo>
                  <a:pt x="1571028" y="203272"/>
                </a:lnTo>
                <a:lnTo>
                  <a:pt x="1711903" y="203272"/>
                </a:lnTo>
                <a:cubicBezTo>
                  <a:pt x="1711903" y="189201"/>
                  <a:pt x="1709116" y="176645"/>
                  <a:pt x="1703541" y="165605"/>
                </a:cubicBezTo>
                <a:cubicBezTo>
                  <a:pt x="1697967" y="154564"/>
                  <a:pt x="1690066" y="145851"/>
                  <a:pt x="1679837" y="139465"/>
                </a:cubicBezTo>
                <a:cubicBezTo>
                  <a:pt x="1669608" y="133079"/>
                  <a:pt x="1657567" y="129886"/>
                  <a:pt x="1643712" y="129886"/>
                </a:cubicBezTo>
                <a:close/>
                <a:moveTo>
                  <a:pt x="1338913" y="129886"/>
                </a:moveTo>
                <a:cubicBezTo>
                  <a:pt x="1323651" y="129886"/>
                  <a:pt x="1310473" y="133647"/>
                  <a:pt x="1299378" y="141170"/>
                </a:cubicBezTo>
                <a:cubicBezTo>
                  <a:pt x="1288284" y="148693"/>
                  <a:pt x="1279760" y="158461"/>
                  <a:pt x="1273807" y="170476"/>
                </a:cubicBezTo>
                <a:lnTo>
                  <a:pt x="1266228" y="203272"/>
                </a:lnTo>
                <a:lnTo>
                  <a:pt x="1407103" y="203272"/>
                </a:lnTo>
                <a:cubicBezTo>
                  <a:pt x="1407103" y="189201"/>
                  <a:pt x="1404316" y="176645"/>
                  <a:pt x="1398741" y="165605"/>
                </a:cubicBezTo>
                <a:cubicBezTo>
                  <a:pt x="1393167" y="154564"/>
                  <a:pt x="1385266" y="145851"/>
                  <a:pt x="1375037" y="139465"/>
                </a:cubicBezTo>
                <a:cubicBezTo>
                  <a:pt x="1364809" y="133079"/>
                  <a:pt x="1352767" y="129886"/>
                  <a:pt x="1338913" y="129886"/>
                </a:cubicBezTo>
                <a:close/>
                <a:moveTo>
                  <a:pt x="423430" y="129886"/>
                </a:moveTo>
                <a:cubicBezTo>
                  <a:pt x="407844" y="129886"/>
                  <a:pt x="394747" y="133810"/>
                  <a:pt x="384140" y="141657"/>
                </a:cubicBezTo>
                <a:cubicBezTo>
                  <a:pt x="373532" y="149504"/>
                  <a:pt x="365522" y="160436"/>
                  <a:pt x="360111" y="174453"/>
                </a:cubicBezTo>
                <a:cubicBezTo>
                  <a:pt x="354699" y="188470"/>
                  <a:pt x="351993" y="204787"/>
                  <a:pt x="351993" y="223404"/>
                </a:cubicBezTo>
                <a:cubicBezTo>
                  <a:pt x="351993" y="242238"/>
                  <a:pt x="354753" y="258825"/>
                  <a:pt x="360273" y="273167"/>
                </a:cubicBezTo>
                <a:cubicBezTo>
                  <a:pt x="365793" y="287509"/>
                  <a:pt x="373857" y="298711"/>
                  <a:pt x="384464" y="306775"/>
                </a:cubicBezTo>
                <a:cubicBezTo>
                  <a:pt x="395072" y="314839"/>
                  <a:pt x="408060" y="318871"/>
                  <a:pt x="423430" y="318871"/>
                </a:cubicBezTo>
                <a:cubicBezTo>
                  <a:pt x="439449" y="318871"/>
                  <a:pt x="452844" y="314622"/>
                  <a:pt x="463614" y="306126"/>
                </a:cubicBezTo>
                <a:cubicBezTo>
                  <a:pt x="474383" y="297629"/>
                  <a:pt x="482501" y="286156"/>
                  <a:pt x="487967" y="271706"/>
                </a:cubicBezTo>
                <a:cubicBezTo>
                  <a:pt x="493433" y="257256"/>
                  <a:pt x="496166" y="241155"/>
                  <a:pt x="496166" y="223404"/>
                </a:cubicBezTo>
                <a:cubicBezTo>
                  <a:pt x="496166" y="205870"/>
                  <a:pt x="493488" y="190040"/>
                  <a:pt x="488130" y="175915"/>
                </a:cubicBezTo>
                <a:cubicBezTo>
                  <a:pt x="482772" y="161789"/>
                  <a:pt x="474708" y="150587"/>
                  <a:pt x="463938" y="142306"/>
                </a:cubicBezTo>
                <a:cubicBezTo>
                  <a:pt x="453169" y="134026"/>
                  <a:pt x="439666" y="129886"/>
                  <a:pt x="423430" y="129886"/>
                </a:cubicBezTo>
                <a:close/>
                <a:moveTo>
                  <a:pt x="109105" y="129886"/>
                </a:moveTo>
                <a:cubicBezTo>
                  <a:pt x="93519" y="129886"/>
                  <a:pt x="80422" y="133810"/>
                  <a:pt x="69814" y="141657"/>
                </a:cubicBezTo>
                <a:cubicBezTo>
                  <a:pt x="59207" y="149504"/>
                  <a:pt x="51197" y="160436"/>
                  <a:pt x="45785" y="174453"/>
                </a:cubicBezTo>
                <a:cubicBezTo>
                  <a:pt x="40374" y="188470"/>
                  <a:pt x="37667" y="204787"/>
                  <a:pt x="37667" y="223404"/>
                </a:cubicBezTo>
                <a:cubicBezTo>
                  <a:pt x="37667" y="242238"/>
                  <a:pt x="40428" y="258825"/>
                  <a:pt x="45948" y="273167"/>
                </a:cubicBezTo>
                <a:cubicBezTo>
                  <a:pt x="51468" y="287509"/>
                  <a:pt x="59532" y="298711"/>
                  <a:pt x="70139" y="306775"/>
                </a:cubicBezTo>
                <a:cubicBezTo>
                  <a:pt x="80746" y="314839"/>
                  <a:pt x="93735" y="318871"/>
                  <a:pt x="109105" y="318871"/>
                </a:cubicBezTo>
                <a:cubicBezTo>
                  <a:pt x="125124" y="318871"/>
                  <a:pt x="138519" y="314622"/>
                  <a:pt x="149289" y="306126"/>
                </a:cubicBezTo>
                <a:cubicBezTo>
                  <a:pt x="160058" y="297629"/>
                  <a:pt x="168176" y="286156"/>
                  <a:pt x="173642" y="271706"/>
                </a:cubicBezTo>
                <a:cubicBezTo>
                  <a:pt x="179108" y="257256"/>
                  <a:pt x="181841" y="241155"/>
                  <a:pt x="181841" y="223404"/>
                </a:cubicBezTo>
                <a:cubicBezTo>
                  <a:pt x="181841" y="205870"/>
                  <a:pt x="179162" y="190040"/>
                  <a:pt x="173805" y="175915"/>
                </a:cubicBezTo>
                <a:cubicBezTo>
                  <a:pt x="168447" y="161789"/>
                  <a:pt x="160383" y="150587"/>
                  <a:pt x="149613" y="142306"/>
                </a:cubicBezTo>
                <a:cubicBezTo>
                  <a:pt x="138844" y="134026"/>
                  <a:pt x="125341" y="129886"/>
                  <a:pt x="109105" y="129886"/>
                </a:cubicBezTo>
                <a:close/>
                <a:moveTo>
                  <a:pt x="2171701" y="98713"/>
                </a:moveTo>
                <a:lnTo>
                  <a:pt x="2210017" y="98713"/>
                </a:lnTo>
                <a:lnTo>
                  <a:pt x="2210017" y="348095"/>
                </a:lnTo>
                <a:lnTo>
                  <a:pt x="2171701" y="348095"/>
                </a:lnTo>
                <a:close/>
                <a:moveTo>
                  <a:pt x="3774282" y="95466"/>
                </a:moveTo>
                <a:cubicBezTo>
                  <a:pt x="3790734" y="95466"/>
                  <a:pt x="3804453" y="99173"/>
                  <a:pt x="3815440" y="106588"/>
                </a:cubicBezTo>
                <a:cubicBezTo>
                  <a:pt x="3826426" y="114002"/>
                  <a:pt x="3835004" y="124366"/>
                  <a:pt x="3841173" y="137679"/>
                </a:cubicBezTo>
                <a:lnTo>
                  <a:pt x="3843771" y="137679"/>
                </a:lnTo>
                <a:cubicBezTo>
                  <a:pt x="3850157" y="124799"/>
                  <a:pt x="3859736" y="114543"/>
                  <a:pt x="3872508" y="106912"/>
                </a:cubicBezTo>
                <a:cubicBezTo>
                  <a:pt x="3885281" y="99282"/>
                  <a:pt x="3900596" y="95466"/>
                  <a:pt x="3918456" y="95466"/>
                </a:cubicBezTo>
                <a:cubicBezTo>
                  <a:pt x="3940753" y="95466"/>
                  <a:pt x="3958991" y="102420"/>
                  <a:pt x="3973170" y="116329"/>
                </a:cubicBezTo>
                <a:cubicBezTo>
                  <a:pt x="3987350" y="130238"/>
                  <a:pt x="3994439" y="151858"/>
                  <a:pt x="3994439" y="181191"/>
                </a:cubicBezTo>
                <a:lnTo>
                  <a:pt x="3994439" y="348095"/>
                </a:lnTo>
                <a:lnTo>
                  <a:pt x="3956123" y="348095"/>
                </a:lnTo>
                <a:lnTo>
                  <a:pt x="3956123" y="181191"/>
                </a:lnTo>
                <a:cubicBezTo>
                  <a:pt x="3956123" y="162791"/>
                  <a:pt x="3951089" y="149640"/>
                  <a:pt x="3941024" y="141738"/>
                </a:cubicBezTo>
                <a:cubicBezTo>
                  <a:pt x="3930957" y="133837"/>
                  <a:pt x="3919105" y="129886"/>
                  <a:pt x="3905467" y="129886"/>
                </a:cubicBezTo>
                <a:cubicBezTo>
                  <a:pt x="3887932" y="129886"/>
                  <a:pt x="3874349" y="135163"/>
                  <a:pt x="3864715" y="145716"/>
                </a:cubicBezTo>
                <a:cubicBezTo>
                  <a:pt x="3855082" y="156269"/>
                  <a:pt x="3850265" y="169610"/>
                  <a:pt x="3850265" y="185737"/>
                </a:cubicBezTo>
                <a:lnTo>
                  <a:pt x="3850265" y="348095"/>
                </a:lnTo>
                <a:lnTo>
                  <a:pt x="3811299" y="348095"/>
                </a:lnTo>
                <a:lnTo>
                  <a:pt x="3811299" y="177295"/>
                </a:lnTo>
                <a:cubicBezTo>
                  <a:pt x="3811299" y="163115"/>
                  <a:pt x="3806699" y="151669"/>
                  <a:pt x="3797499" y="142956"/>
                </a:cubicBezTo>
                <a:cubicBezTo>
                  <a:pt x="3788299" y="134243"/>
                  <a:pt x="3776447" y="129886"/>
                  <a:pt x="3761943" y="129886"/>
                </a:cubicBezTo>
                <a:cubicBezTo>
                  <a:pt x="3751985" y="129886"/>
                  <a:pt x="3742703" y="132538"/>
                  <a:pt x="3734098" y="137842"/>
                </a:cubicBezTo>
                <a:cubicBezTo>
                  <a:pt x="3725493" y="143145"/>
                  <a:pt x="3718566" y="150478"/>
                  <a:pt x="3713316" y="159841"/>
                </a:cubicBezTo>
                <a:cubicBezTo>
                  <a:pt x="3708067" y="169204"/>
                  <a:pt x="3705442" y="180001"/>
                  <a:pt x="3705442" y="192232"/>
                </a:cubicBezTo>
                <a:lnTo>
                  <a:pt x="3705442" y="348095"/>
                </a:lnTo>
                <a:lnTo>
                  <a:pt x="3667125" y="348095"/>
                </a:lnTo>
                <a:lnTo>
                  <a:pt x="3667125" y="98713"/>
                </a:lnTo>
                <a:lnTo>
                  <a:pt x="3704143" y="98713"/>
                </a:lnTo>
                <a:lnTo>
                  <a:pt x="3704143" y="137679"/>
                </a:lnTo>
                <a:lnTo>
                  <a:pt x="3707390" y="137679"/>
                </a:lnTo>
                <a:cubicBezTo>
                  <a:pt x="3712586" y="124366"/>
                  <a:pt x="3720974" y="114002"/>
                  <a:pt x="3732556" y="106588"/>
                </a:cubicBezTo>
                <a:cubicBezTo>
                  <a:pt x="3744138" y="99173"/>
                  <a:pt x="3758046" y="95466"/>
                  <a:pt x="3774282" y="95466"/>
                </a:cubicBezTo>
                <a:close/>
                <a:moveTo>
                  <a:pt x="3454112" y="95466"/>
                </a:moveTo>
                <a:cubicBezTo>
                  <a:pt x="3476626" y="95466"/>
                  <a:pt x="3496352" y="100824"/>
                  <a:pt x="3513291" y="111540"/>
                </a:cubicBezTo>
                <a:cubicBezTo>
                  <a:pt x="3530231" y="122255"/>
                  <a:pt x="3543436" y="137300"/>
                  <a:pt x="3552907" y="156675"/>
                </a:cubicBezTo>
                <a:cubicBezTo>
                  <a:pt x="3562378" y="176050"/>
                  <a:pt x="3567113" y="198726"/>
                  <a:pt x="3567113" y="224703"/>
                </a:cubicBezTo>
                <a:cubicBezTo>
                  <a:pt x="3567113" y="250464"/>
                  <a:pt x="3562378" y="272978"/>
                  <a:pt x="3552907" y="292244"/>
                </a:cubicBezTo>
                <a:cubicBezTo>
                  <a:pt x="3543436" y="311510"/>
                  <a:pt x="3530231" y="326502"/>
                  <a:pt x="3513291" y="337217"/>
                </a:cubicBezTo>
                <a:cubicBezTo>
                  <a:pt x="3496352" y="347933"/>
                  <a:pt x="3476626" y="353291"/>
                  <a:pt x="3454112" y="353291"/>
                </a:cubicBezTo>
                <a:cubicBezTo>
                  <a:pt x="3431598" y="353291"/>
                  <a:pt x="3411872" y="347933"/>
                  <a:pt x="3394932" y="337217"/>
                </a:cubicBezTo>
                <a:cubicBezTo>
                  <a:pt x="3377993" y="326502"/>
                  <a:pt x="3364788" y="311510"/>
                  <a:pt x="3355317" y="292244"/>
                </a:cubicBezTo>
                <a:cubicBezTo>
                  <a:pt x="3345846" y="272978"/>
                  <a:pt x="3341111" y="250464"/>
                  <a:pt x="3341111" y="224703"/>
                </a:cubicBezTo>
                <a:cubicBezTo>
                  <a:pt x="3341111" y="198726"/>
                  <a:pt x="3345846" y="176050"/>
                  <a:pt x="3355317" y="156675"/>
                </a:cubicBezTo>
                <a:cubicBezTo>
                  <a:pt x="3364788" y="137300"/>
                  <a:pt x="3377993" y="122255"/>
                  <a:pt x="3394932" y="111540"/>
                </a:cubicBezTo>
                <a:cubicBezTo>
                  <a:pt x="3411872" y="100824"/>
                  <a:pt x="3431598" y="95466"/>
                  <a:pt x="3454112" y="95466"/>
                </a:cubicBezTo>
                <a:close/>
                <a:moveTo>
                  <a:pt x="3158187" y="95466"/>
                </a:moveTo>
                <a:cubicBezTo>
                  <a:pt x="3175722" y="95466"/>
                  <a:pt x="3191525" y="98713"/>
                  <a:pt x="3205596" y="105208"/>
                </a:cubicBezTo>
                <a:cubicBezTo>
                  <a:pt x="3219667" y="111702"/>
                  <a:pt x="3231194" y="120794"/>
                  <a:pt x="3240178" y="132484"/>
                </a:cubicBezTo>
                <a:cubicBezTo>
                  <a:pt x="3249162" y="144174"/>
                  <a:pt x="3254736" y="157812"/>
                  <a:pt x="3256901" y="173398"/>
                </a:cubicBezTo>
                <a:lnTo>
                  <a:pt x="3218585" y="173398"/>
                </a:lnTo>
                <a:cubicBezTo>
                  <a:pt x="3215662" y="162033"/>
                  <a:pt x="3209195" y="151940"/>
                  <a:pt x="3199183" y="143118"/>
                </a:cubicBezTo>
                <a:cubicBezTo>
                  <a:pt x="3189171" y="134297"/>
                  <a:pt x="3175722" y="129886"/>
                  <a:pt x="3158837" y="129886"/>
                </a:cubicBezTo>
                <a:cubicBezTo>
                  <a:pt x="3143900" y="129886"/>
                  <a:pt x="3130830" y="133756"/>
                  <a:pt x="3119627" y="141495"/>
                </a:cubicBezTo>
                <a:cubicBezTo>
                  <a:pt x="3108425" y="149234"/>
                  <a:pt x="3099712" y="160112"/>
                  <a:pt x="3093488" y="174129"/>
                </a:cubicBezTo>
                <a:cubicBezTo>
                  <a:pt x="3087264" y="188145"/>
                  <a:pt x="3084152" y="204571"/>
                  <a:pt x="3084152" y="223404"/>
                </a:cubicBezTo>
                <a:cubicBezTo>
                  <a:pt x="3084152" y="242671"/>
                  <a:pt x="3087210" y="259448"/>
                  <a:pt x="3093325" y="273735"/>
                </a:cubicBezTo>
                <a:cubicBezTo>
                  <a:pt x="3099441" y="288023"/>
                  <a:pt x="3108100" y="299117"/>
                  <a:pt x="3119303" y="307019"/>
                </a:cubicBezTo>
                <a:cubicBezTo>
                  <a:pt x="3130505" y="314920"/>
                  <a:pt x="3143683" y="318871"/>
                  <a:pt x="3158837" y="318871"/>
                </a:cubicBezTo>
                <a:cubicBezTo>
                  <a:pt x="3168795" y="318871"/>
                  <a:pt x="3177833" y="317139"/>
                  <a:pt x="3185951" y="313675"/>
                </a:cubicBezTo>
                <a:cubicBezTo>
                  <a:pt x="3194069" y="310212"/>
                  <a:pt x="3200942" y="305233"/>
                  <a:pt x="3206570" y="298738"/>
                </a:cubicBezTo>
                <a:cubicBezTo>
                  <a:pt x="3212198" y="292244"/>
                  <a:pt x="3216203" y="284451"/>
                  <a:pt x="3218585" y="275359"/>
                </a:cubicBezTo>
                <a:lnTo>
                  <a:pt x="3256901" y="275359"/>
                </a:lnTo>
                <a:cubicBezTo>
                  <a:pt x="3254736" y="290079"/>
                  <a:pt x="3249406" y="303311"/>
                  <a:pt x="3240909" y="315055"/>
                </a:cubicBezTo>
                <a:cubicBezTo>
                  <a:pt x="3232412" y="326799"/>
                  <a:pt x="3221209" y="336108"/>
                  <a:pt x="3207301" y="342981"/>
                </a:cubicBezTo>
                <a:cubicBezTo>
                  <a:pt x="3193392" y="349854"/>
                  <a:pt x="3177237" y="353291"/>
                  <a:pt x="3158837" y="353291"/>
                </a:cubicBezTo>
                <a:cubicBezTo>
                  <a:pt x="3135457" y="353291"/>
                  <a:pt x="3115325" y="347770"/>
                  <a:pt x="3098440" y="336730"/>
                </a:cubicBezTo>
                <a:cubicBezTo>
                  <a:pt x="3081555" y="325690"/>
                  <a:pt x="3068566" y="310482"/>
                  <a:pt x="3059474" y="291108"/>
                </a:cubicBezTo>
                <a:cubicBezTo>
                  <a:pt x="3050382" y="271733"/>
                  <a:pt x="3045836" y="249598"/>
                  <a:pt x="3045836" y="224703"/>
                </a:cubicBezTo>
                <a:cubicBezTo>
                  <a:pt x="3045836" y="199375"/>
                  <a:pt x="3050517" y="176997"/>
                  <a:pt x="3059880" y="157568"/>
                </a:cubicBezTo>
                <a:cubicBezTo>
                  <a:pt x="3069242" y="138139"/>
                  <a:pt x="3082339" y="122932"/>
                  <a:pt x="3099170" y="111945"/>
                </a:cubicBezTo>
                <a:cubicBezTo>
                  <a:pt x="3116001" y="100959"/>
                  <a:pt x="3135674" y="95466"/>
                  <a:pt x="3158187" y="95466"/>
                </a:cubicBezTo>
                <a:close/>
                <a:moveTo>
                  <a:pt x="2707698" y="95466"/>
                </a:moveTo>
                <a:cubicBezTo>
                  <a:pt x="2732377" y="95466"/>
                  <a:pt x="2751778" y="100878"/>
                  <a:pt x="2765904" y="111702"/>
                </a:cubicBezTo>
                <a:cubicBezTo>
                  <a:pt x="2780029" y="122526"/>
                  <a:pt x="2790068" y="136813"/>
                  <a:pt x="2796021" y="154564"/>
                </a:cubicBezTo>
                <a:lnTo>
                  <a:pt x="2761601" y="164306"/>
                </a:lnTo>
                <a:cubicBezTo>
                  <a:pt x="2759436" y="158569"/>
                  <a:pt x="2756270" y="152968"/>
                  <a:pt x="2752103" y="147502"/>
                </a:cubicBezTo>
                <a:cubicBezTo>
                  <a:pt x="2747936" y="142036"/>
                  <a:pt x="2742281" y="137517"/>
                  <a:pt x="2735137" y="133945"/>
                </a:cubicBezTo>
                <a:cubicBezTo>
                  <a:pt x="2727993" y="130373"/>
                  <a:pt x="2718847" y="128587"/>
                  <a:pt x="2707698" y="128587"/>
                </a:cubicBezTo>
                <a:cubicBezTo>
                  <a:pt x="2692437" y="128587"/>
                  <a:pt x="2679746" y="132078"/>
                  <a:pt x="2669625" y="139059"/>
                </a:cubicBezTo>
                <a:cubicBezTo>
                  <a:pt x="2659505" y="146041"/>
                  <a:pt x="2654445" y="154889"/>
                  <a:pt x="2654445" y="165605"/>
                </a:cubicBezTo>
                <a:cubicBezTo>
                  <a:pt x="2654445" y="175130"/>
                  <a:pt x="2657908" y="182652"/>
                  <a:pt x="2664836" y="188173"/>
                </a:cubicBezTo>
                <a:cubicBezTo>
                  <a:pt x="2671763" y="193693"/>
                  <a:pt x="2682587" y="198293"/>
                  <a:pt x="2697307" y="201973"/>
                </a:cubicBezTo>
                <a:lnTo>
                  <a:pt x="2734325" y="211065"/>
                </a:lnTo>
                <a:cubicBezTo>
                  <a:pt x="2756622" y="216477"/>
                  <a:pt x="2773237" y="224730"/>
                  <a:pt x="2784169" y="235825"/>
                </a:cubicBezTo>
                <a:cubicBezTo>
                  <a:pt x="2795101" y="246919"/>
                  <a:pt x="2800567" y="261180"/>
                  <a:pt x="2800567" y="278606"/>
                </a:cubicBezTo>
                <a:cubicBezTo>
                  <a:pt x="2800567" y="292893"/>
                  <a:pt x="2796481" y="305666"/>
                  <a:pt x="2788309" y="316922"/>
                </a:cubicBezTo>
                <a:cubicBezTo>
                  <a:pt x="2780137" y="328179"/>
                  <a:pt x="2768745" y="337055"/>
                  <a:pt x="2754132" y="343549"/>
                </a:cubicBezTo>
                <a:cubicBezTo>
                  <a:pt x="2739520" y="350043"/>
                  <a:pt x="2722527" y="353291"/>
                  <a:pt x="2703152" y="353291"/>
                </a:cubicBezTo>
                <a:cubicBezTo>
                  <a:pt x="2677716" y="353291"/>
                  <a:pt x="2656664" y="347770"/>
                  <a:pt x="2639995" y="336730"/>
                </a:cubicBezTo>
                <a:cubicBezTo>
                  <a:pt x="2623326" y="325690"/>
                  <a:pt x="2612773" y="309562"/>
                  <a:pt x="2608335" y="288347"/>
                </a:cubicBezTo>
                <a:lnTo>
                  <a:pt x="2644703" y="279255"/>
                </a:lnTo>
                <a:cubicBezTo>
                  <a:pt x="2648167" y="292677"/>
                  <a:pt x="2654743" y="302743"/>
                  <a:pt x="2664430" y="309454"/>
                </a:cubicBezTo>
                <a:cubicBezTo>
                  <a:pt x="2674117" y="316165"/>
                  <a:pt x="2686808" y="319520"/>
                  <a:pt x="2702503" y="319520"/>
                </a:cubicBezTo>
                <a:cubicBezTo>
                  <a:pt x="2720362" y="319520"/>
                  <a:pt x="2734569" y="315705"/>
                  <a:pt x="2745122" y="308074"/>
                </a:cubicBezTo>
                <a:cubicBezTo>
                  <a:pt x="2755675" y="300443"/>
                  <a:pt x="2760952" y="291270"/>
                  <a:pt x="2760952" y="280554"/>
                </a:cubicBezTo>
                <a:cubicBezTo>
                  <a:pt x="2760952" y="271895"/>
                  <a:pt x="2757921" y="264616"/>
                  <a:pt x="2751860" y="258717"/>
                </a:cubicBezTo>
                <a:cubicBezTo>
                  <a:pt x="2745798" y="252818"/>
                  <a:pt x="2736490" y="248407"/>
                  <a:pt x="2723934" y="245485"/>
                </a:cubicBezTo>
                <a:lnTo>
                  <a:pt x="2682370" y="235743"/>
                </a:lnTo>
                <a:cubicBezTo>
                  <a:pt x="2659532" y="230332"/>
                  <a:pt x="2642782" y="221916"/>
                  <a:pt x="2632120" y="210497"/>
                </a:cubicBezTo>
                <a:cubicBezTo>
                  <a:pt x="2621459" y="199078"/>
                  <a:pt x="2616128" y="184763"/>
                  <a:pt x="2616128" y="167553"/>
                </a:cubicBezTo>
                <a:cubicBezTo>
                  <a:pt x="2616128" y="153482"/>
                  <a:pt x="2620106" y="141035"/>
                  <a:pt x="2628062" y="130211"/>
                </a:cubicBezTo>
                <a:cubicBezTo>
                  <a:pt x="2636017" y="119387"/>
                  <a:pt x="2646895" y="110890"/>
                  <a:pt x="2660695" y="104721"/>
                </a:cubicBezTo>
                <a:cubicBezTo>
                  <a:pt x="2674496" y="98551"/>
                  <a:pt x="2690163" y="95466"/>
                  <a:pt x="2707698" y="95466"/>
                </a:cubicBezTo>
                <a:close/>
                <a:moveTo>
                  <a:pt x="2415237" y="95466"/>
                </a:moveTo>
                <a:cubicBezTo>
                  <a:pt x="2428226" y="95466"/>
                  <a:pt x="2441052" y="97631"/>
                  <a:pt x="2453716" y="101960"/>
                </a:cubicBezTo>
                <a:cubicBezTo>
                  <a:pt x="2466380" y="106290"/>
                  <a:pt x="2477907" y="113298"/>
                  <a:pt x="2488298" y="122986"/>
                </a:cubicBezTo>
                <a:cubicBezTo>
                  <a:pt x="2498689" y="132673"/>
                  <a:pt x="2506970" y="145472"/>
                  <a:pt x="2513139" y="161383"/>
                </a:cubicBezTo>
                <a:cubicBezTo>
                  <a:pt x="2519309" y="177295"/>
                  <a:pt x="2522394" y="196886"/>
                  <a:pt x="2522394" y="220157"/>
                </a:cubicBezTo>
                <a:lnTo>
                  <a:pt x="2522394" y="236393"/>
                </a:lnTo>
                <a:lnTo>
                  <a:pt x="2341691" y="236393"/>
                </a:lnTo>
                <a:lnTo>
                  <a:pt x="2343658" y="257276"/>
                </a:lnTo>
                <a:cubicBezTo>
                  <a:pt x="2345295" y="265245"/>
                  <a:pt x="2347751" y="272490"/>
                  <a:pt x="2351025" y="279012"/>
                </a:cubicBezTo>
                <a:cubicBezTo>
                  <a:pt x="2357573" y="292055"/>
                  <a:pt x="2366692" y="301958"/>
                  <a:pt x="2378382" y="308723"/>
                </a:cubicBezTo>
                <a:cubicBezTo>
                  <a:pt x="2390072" y="315488"/>
                  <a:pt x="2403656" y="318871"/>
                  <a:pt x="2419134" y="318871"/>
                </a:cubicBezTo>
                <a:cubicBezTo>
                  <a:pt x="2429200" y="318871"/>
                  <a:pt x="2438319" y="317437"/>
                  <a:pt x="2446491" y="314568"/>
                </a:cubicBezTo>
                <a:cubicBezTo>
                  <a:pt x="2454663" y="311700"/>
                  <a:pt x="2461726" y="307370"/>
                  <a:pt x="2467679" y="301580"/>
                </a:cubicBezTo>
                <a:cubicBezTo>
                  <a:pt x="2473632" y="295789"/>
                  <a:pt x="2478232" y="288564"/>
                  <a:pt x="2481479" y="279905"/>
                </a:cubicBezTo>
                <a:lnTo>
                  <a:pt x="2518497" y="290296"/>
                </a:lnTo>
                <a:cubicBezTo>
                  <a:pt x="2514601" y="302851"/>
                  <a:pt x="2508052" y="313865"/>
                  <a:pt x="2498852" y="323336"/>
                </a:cubicBezTo>
                <a:cubicBezTo>
                  <a:pt x="2489652" y="332806"/>
                  <a:pt x="2478286" y="340167"/>
                  <a:pt x="2464757" y="345416"/>
                </a:cubicBezTo>
                <a:cubicBezTo>
                  <a:pt x="2451227" y="350666"/>
                  <a:pt x="2436019" y="353291"/>
                  <a:pt x="2419134" y="353291"/>
                </a:cubicBezTo>
                <a:cubicBezTo>
                  <a:pt x="2395105" y="353291"/>
                  <a:pt x="2374404" y="347960"/>
                  <a:pt x="2357032" y="337298"/>
                </a:cubicBezTo>
                <a:cubicBezTo>
                  <a:pt x="2339660" y="326637"/>
                  <a:pt x="2326292" y="311700"/>
                  <a:pt x="2316930" y="292488"/>
                </a:cubicBezTo>
                <a:cubicBezTo>
                  <a:pt x="2307567" y="273275"/>
                  <a:pt x="2302886" y="250897"/>
                  <a:pt x="2302886" y="225353"/>
                </a:cubicBezTo>
                <a:cubicBezTo>
                  <a:pt x="2302886" y="199808"/>
                  <a:pt x="2307567" y="177268"/>
                  <a:pt x="2316930" y="157730"/>
                </a:cubicBezTo>
                <a:cubicBezTo>
                  <a:pt x="2326292" y="138193"/>
                  <a:pt x="2339389" y="122932"/>
                  <a:pt x="2356220" y="111945"/>
                </a:cubicBezTo>
                <a:cubicBezTo>
                  <a:pt x="2373051" y="100959"/>
                  <a:pt x="2392724" y="95466"/>
                  <a:pt x="2415237" y="95466"/>
                </a:cubicBezTo>
                <a:close/>
                <a:moveTo>
                  <a:pt x="1643712" y="95466"/>
                </a:moveTo>
                <a:cubicBezTo>
                  <a:pt x="1656701" y="95466"/>
                  <a:pt x="1669527" y="97631"/>
                  <a:pt x="1682191" y="101960"/>
                </a:cubicBezTo>
                <a:cubicBezTo>
                  <a:pt x="1694855" y="106290"/>
                  <a:pt x="1706382" y="113298"/>
                  <a:pt x="1716773" y="122986"/>
                </a:cubicBezTo>
                <a:cubicBezTo>
                  <a:pt x="1727164" y="132673"/>
                  <a:pt x="1735444" y="145472"/>
                  <a:pt x="1741614" y="161383"/>
                </a:cubicBezTo>
                <a:cubicBezTo>
                  <a:pt x="1747784" y="177295"/>
                  <a:pt x="1750869" y="196886"/>
                  <a:pt x="1750869" y="220157"/>
                </a:cubicBezTo>
                <a:lnTo>
                  <a:pt x="1750869" y="236393"/>
                </a:lnTo>
                <a:lnTo>
                  <a:pt x="1570166" y="236393"/>
                </a:lnTo>
                <a:lnTo>
                  <a:pt x="1572133" y="257276"/>
                </a:lnTo>
                <a:cubicBezTo>
                  <a:pt x="1573770" y="265245"/>
                  <a:pt x="1576226" y="272490"/>
                  <a:pt x="1579500" y="279012"/>
                </a:cubicBezTo>
                <a:cubicBezTo>
                  <a:pt x="1586048" y="292055"/>
                  <a:pt x="1595167" y="301958"/>
                  <a:pt x="1606857" y="308723"/>
                </a:cubicBezTo>
                <a:cubicBezTo>
                  <a:pt x="1618547" y="315488"/>
                  <a:pt x="1632131" y="318871"/>
                  <a:pt x="1647609" y="318871"/>
                </a:cubicBezTo>
                <a:cubicBezTo>
                  <a:pt x="1657675" y="318871"/>
                  <a:pt x="1666794" y="317437"/>
                  <a:pt x="1674966" y="314568"/>
                </a:cubicBezTo>
                <a:cubicBezTo>
                  <a:pt x="1683138" y="311700"/>
                  <a:pt x="1690201" y="307370"/>
                  <a:pt x="1696154" y="301580"/>
                </a:cubicBezTo>
                <a:cubicBezTo>
                  <a:pt x="1702107" y="295789"/>
                  <a:pt x="1706707" y="288564"/>
                  <a:pt x="1709954" y="279905"/>
                </a:cubicBezTo>
                <a:lnTo>
                  <a:pt x="1746972" y="290296"/>
                </a:lnTo>
                <a:cubicBezTo>
                  <a:pt x="1743075" y="302851"/>
                  <a:pt x="1736527" y="313865"/>
                  <a:pt x="1727327" y="323336"/>
                </a:cubicBezTo>
                <a:cubicBezTo>
                  <a:pt x="1718126" y="332806"/>
                  <a:pt x="1706761" y="340167"/>
                  <a:pt x="1693232" y="345416"/>
                </a:cubicBezTo>
                <a:cubicBezTo>
                  <a:pt x="1679702" y="350666"/>
                  <a:pt x="1664494" y="353291"/>
                  <a:pt x="1647609" y="353291"/>
                </a:cubicBezTo>
                <a:cubicBezTo>
                  <a:pt x="1623580" y="353291"/>
                  <a:pt x="1602879" y="347960"/>
                  <a:pt x="1585507" y="337298"/>
                </a:cubicBezTo>
                <a:cubicBezTo>
                  <a:pt x="1568135" y="326637"/>
                  <a:pt x="1554767" y="311700"/>
                  <a:pt x="1545405" y="292488"/>
                </a:cubicBezTo>
                <a:cubicBezTo>
                  <a:pt x="1536042" y="273275"/>
                  <a:pt x="1531361" y="250897"/>
                  <a:pt x="1531361" y="225353"/>
                </a:cubicBezTo>
                <a:cubicBezTo>
                  <a:pt x="1531361" y="199808"/>
                  <a:pt x="1536042" y="177268"/>
                  <a:pt x="1545405" y="157730"/>
                </a:cubicBezTo>
                <a:cubicBezTo>
                  <a:pt x="1554767" y="138193"/>
                  <a:pt x="1567864" y="122932"/>
                  <a:pt x="1584695" y="111945"/>
                </a:cubicBezTo>
                <a:cubicBezTo>
                  <a:pt x="1601526" y="100959"/>
                  <a:pt x="1621199" y="95466"/>
                  <a:pt x="1643712" y="95466"/>
                </a:cubicBezTo>
                <a:close/>
                <a:moveTo>
                  <a:pt x="1338913" y="95466"/>
                </a:moveTo>
                <a:cubicBezTo>
                  <a:pt x="1351901" y="95466"/>
                  <a:pt x="1364727" y="97631"/>
                  <a:pt x="1377391" y="101960"/>
                </a:cubicBezTo>
                <a:cubicBezTo>
                  <a:pt x="1390055" y="106290"/>
                  <a:pt x="1401583" y="113298"/>
                  <a:pt x="1411973" y="122986"/>
                </a:cubicBezTo>
                <a:cubicBezTo>
                  <a:pt x="1422364" y="132673"/>
                  <a:pt x="1430645" y="145472"/>
                  <a:pt x="1436814" y="161383"/>
                </a:cubicBezTo>
                <a:cubicBezTo>
                  <a:pt x="1442984" y="177295"/>
                  <a:pt x="1446069" y="196886"/>
                  <a:pt x="1446069" y="220157"/>
                </a:cubicBezTo>
                <a:lnTo>
                  <a:pt x="1446069" y="236393"/>
                </a:lnTo>
                <a:lnTo>
                  <a:pt x="1265366" y="236393"/>
                </a:lnTo>
                <a:lnTo>
                  <a:pt x="1267333" y="257276"/>
                </a:lnTo>
                <a:cubicBezTo>
                  <a:pt x="1268970" y="265245"/>
                  <a:pt x="1271426" y="272490"/>
                  <a:pt x="1274700" y="279012"/>
                </a:cubicBezTo>
                <a:cubicBezTo>
                  <a:pt x="1281248" y="292055"/>
                  <a:pt x="1290367" y="301958"/>
                  <a:pt x="1302057" y="308723"/>
                </a:cubicBezTo>
                <a:cubicBezTo>
                  <a:pt x="1313747" y="315488"/>
                  <a:pt x="1327331" y="318871"/>
                  <a:pt x="1342809" y="318871"/>
                </a:cubicBezTo>
                <a:cubicBezTo>
                  <a:pt x="1352875" y="318871"/>
                  <a:pt x="1361994" y="317437"/>
                  <a:pt x="1370166" y="314568"/>
                </a:cubicBezTo>
                <a:cubicBezTo>
                  <a:pt x="1378338" y="311700"/>
                  <a:pt x="1385401" y="307370"/>
                  <a:pt x="1391354" y="301580"/>
                </a:cubicBezTo>
                <a:cubicBezTo>
                  <a:pt x="1397307" y="295789"/>
                  <a:pt x="1401907" y="288564"/>
                  <a:pt x="1405155" y="279905"/>
                </a:cubicBezTo>
                <a:lnTo>
                  <a:pt x="1442172" y="290296"/>
                </a:lnTo>
                <a:cubicBezTo>
                  <a:pt x="1438275" y="302851"/>
                  <a:pt x="1431727" y="313865"/>
                  <a:pt x="1422527" y="323336"/>
                </a:cubicBezTo>
                <a:cubicBezTo>
                  <a:pt x="1413327" y="332806"/>
                  <a:pt x="1401961" y="340167"/>
                  <a:pt x="1388432" y="345416"/>
                </a:cubicBezTo>
                <a:cubicBezTo>
                  <a:pt x="1374902" y="350666"/>
                  <a:pt x="1359694" y="353291"/>
                  <a:pt x="1342809" y="353291"/>
                </a:cubicBezTo>
                <a:cubicBezTo>
                  <a:pt x="1318780" y="353291"/>
                  <a:pt x="1298079" y="347960"/>
                  <a:pt x="1280707" y="337298"/>
                </a:cubicBezTo>
                <a:cubicBezTo>
                  <a:pt x="1263335" y="326637"/>
                  <a:pt x="1249967" y="311700"/>
                  <a:pt x="1240605" y="292488"/>
                </a:cubicBezTo>
                <a:cubicBezTo>
                  <a:pt x="1231242" y="273275"/>
                  <a:pt x="1226561" y="250897"/>
                  <a:pt x="1226561" y="225353"/>
                </a:cubicBezTo>
                <a:cubicBezTo>
                  <a:pt x="1226561" y="199808"/>
                  <a:pt x="1231242" y="177268"/>
                  <a:pt x="1240605" y="157730"/>
                </a:cubicBezTo>
                <a:cubicBezTo>
                  <a:pt x="1249967" y="138193"/>
                  <a:pt x="1263064" y="122932"/>
                  <a:pt x="1279895" y="111945"/>
                </a:cubicBezTo>
                <a:cubicBezTo>
                  <a:pt x="1296726" y="100959"/>
                  <a:pt x="1316399" y="95466"/>
                  <a:pt x="1338913" y="95466"/>
                </a:cubicBezTo>
                <a:close/>
                <a:moveTo>
                  <a:pt x="427976" y="95466"/>
                </a:moveTo>
                <a:cubicBezTo>
                  <a:pt x="448974" y="95466"/>
                  <a:pt x="467483" y="100716"/>
                  <a:pt x="483503" y="111215"/>
                </a:cubicBezTo>
                <a:cubicBezTo>
                  <a:pt x="499522" y="121714"/>
                  <a:pt x="512023" y="136597"/>
                  <a:pt x="521007" y="155863"/>
                </a:cubicBezTo>
                <a:cubicBezTo>
                  <a:pt x="529991" y="175130"/>
                  <a:pt x="534483" y="197860"/>
                  <a:pt x="534483" y="224054"/>
                </a:cubicBezTo>
                <a:cubicBezTo>
                  <a:pt x="534483" y="250464"/>
                  <a:pt x="529991" y="273329"/>
                  <a:pt x="521007" y="292650"/>
                </a:cubicBezTo>
                <a:cubicBezTo>
                  <a:pt x="512023" y="311970"/>
                  <a:pt x="499576" y="326907"/>
                  <a:pt x="483665" y="337461"/>
                </a:cubicBezTo>
                <a:cubicBezTo>
                  <a:pt x="467754" y="348014"/>
                  <a:pt x="449407" y="353291"/>
                  <a:pt x="428626" y="353291"/>
                </a:cubicBezTo>
                <a:cubicBezTo>
                  <a:pt x="412606" y="353291"/>
                  <a:pt x="399780" y="350612"/>
                  <a:pt x="390147" y="345254"/>
                </a:cubicBezTo>
                <a:cubicBezTo>
                  <a:pt x="380514" y="339896"/>
                  <a:pt x="373099" y="333781"/>
                  <a:pt x="367904" y="326907"/>
                </a:cubicBezTo>
                <a:cubicBezTo>
                  <a:pt x="362708" y="320034"/>
                  <a:pt x="358703" y="314325"/>
                  <a:pt x="355889" y="309779"/>
                </a:cubicBezTo>
                <a:lnTo>
                  <a:pt x="352642" y="309779"/>
                </a:lnTo>
                <a:lnTo>
                  <a:pt x="352642" y="441613"/>
                </a:lnTo>
                <a:lnTo>
                  <a:pt x="314326" y="441613"/>
                </a:lnTo>
                <a:lnTo>
                  <a:pt x="314326" y="98713"/>
                </a:lnTo>
                <a:lnTo>
                  <a:pt x="351343" y="98713"/>
                </a:lnTo>
                <a:lnTo>
                  <a:pt x="351343" y="138329"/>
                </a:lnTo>
                <a:lnTo>
                  <a:pt x="355889" y="138329"/>
                </a:lnTo>
                <a:cubicBezTo>
                  <a:pt x="358703" y="133999"/>
                  <a:pt x="362627" y="128452"/>
                  <a:pt x="367660" y="121687"/>
                </a:cubicBezTo>
                <a:cubicBezTo>
                  <a:pt x="372693" y="114922"/>
                  <a:pt x="379945" y="108861"/>
                  <a:pt x="389416" y="103503"/>
                </a:cubicBezTo>
                <a:cubicBezTo>
                  <a:pt x="398887" y="98145"/>
                  <a:pt x="411740" y="95466"/>
                  <a:pt x="427976" y="95466"/>
                </a:cubicBezTo>
                <a:close/>
                <a:moveTo>
                  <a:pt x="113651" y="95466"/>
                </a:moveTo>
                <a:cubicBezTo>
                  <a:pt x="134649" y="95466"/>
                  <a:pt x="153158" y="100716"/>
                  <a:pt x="169177" y="111215"/>
                </a:cubicBezTo>
                <a:cubicBezTo>
                  <a:pt x="185197" y="121714"/>
                  <a:pt x="197698" y="136597"/>
                  <a:pt x="206682" y="155863"/>
                </a:cubicBezTo>
                <a:cubicBezTo>
                  <a:pt x="215666" y="175130"/>
                  <a:pt x="220158" y="197860"/>
                  <a:pt x="220158" y="224054"/>
                </a:cubicBezTo>
                <a:cubicBezTo>
                  <a:pt x="220158" y="250464"/>
                  <a:pt x="215666" y="273329"/>
                  <a:pt x="206682" y="292650"/>
                </a:cubicBezTo>
                <a:cubicBezTo>
                  <a:pt x="197698" y="311970"/>
                  <a:pt x="185251" y="326907"/>
                  <a:pt x="169340" y="337461"/>
                </a:cubicBezTo>
                <a:cubicBezTo>
                  <a:pt x="153429" y="348014"/>
                  <a:pt x="135082" y="353291"/>
                  <a:pt x="114300" y="353291"/>
                </a:cubicBezTo>
                <a:cubicBezTo>
                  <a:pt x="98281" y="353291"/>
                  <a:pt x="85455" y="350612"/>
                  <a:pt x="75822" y="345254"/>
                </a:cubicBezTo>
                <a:cubicBezTo>
                  <a:pt x="66188" y="339896"/>
                  <a:pt x="58774" y="333781"/>
                  <a:pt x="53579" y="326907"/>
                </a:cubicBezTo>
                <a:cubicBezTo>
                  <a:pt x="48383" y="320034"/>
                  <a:pt x="44378" y="314325"/>
                  <a:pt x="41564" y="309779"/>
                </a:cubicBezTo>
                <a:lnTo>
                  <a:pt x="38317" y="309779"/>
                </a:lnTo>
                <a:lnTo>
                  <a:pt x="38317" y="441613"/>
                </a:lnTo>
                <a:lnTo>
                  <a:pt x="0" y="441613"/>
                </a:lnTo>
                <a:lnTo>
                  <a:pt x="0" y="98713"/>
                </a:lnTo>
                <a:lnTo>
                  <a:pt x="37018" y="98713"/>
                </a:lnTo>
                <a:lnTo>
                  <a:pt x="37018" y="138329"/>
                </a:lnTo>
                <a:lnTo>
                  <a:pt x="41564" y="138329"/>
                </a:lnTo>
                <a:cubicBezTo>
                  <a:pt x="44378" y="133999"/>
                  <a:pt x="48302" y="128452"/>
                  <a:pt x="53335" y="121687"/>
                </a:cubicBezTo>
                <a:cubicBezTo>
                  <a:pt x="58368" y="114922"/>
                  <a:pt x="65620" y="108861"/>
                  <a:pt x="75091" y="103503"/>
                </a:cubicBezTo>
                <a:cubicBezTo>
                  <a:pt x="84562" y="98145"/>
                  <a:pt x="97415" y="95466"/>
                  <a:pt x="113651" y="95466"/>
                </a:cubicBezTo>
                <a:close/>
                <a:moveTo>
                  <a:pt x="1133259" y="94817"/>
                </a:moveTo>
                <a:cubicBezTo>
                  <a:pt x="1136073" y="94817"/>
                  <a:pt x="1139591" y="94871"/>
                  <a:pt x="1143812" y="94979"/>
                </a:cubicBezTo>
                <a:cubicBezTo>
                  <a:pt x="1148034" y="95087"/>
                  <a:pt x="1151227" y="95250"/>
                  <a:pt x="1153391" y="95466"/>
                </a:cubicBezTo>
                <a:lnTo>
                  <a:pt x="1153391" y="134432"/>
                </a:lnTo>
                <a:cubicBezTo>
                  <a:pt x="1152093" y="134107"/>
                  <a:pt x="1149143" y="133593"/>
                  <a:pt x="1144543" y="132890"/>
                </a:cubicBezTo>
                <a:cubicBezTo>
                  <a:pt x="1139943" y="132186"/>
                  <a:pt x="1135099" y="131834"/>
                  <a:pt x="1130012" y="131834"/>
                </a:cubicBezTo>
                <a:cubicBezTo>
                  <a:pt x="1117889" y="131834"/>
                  <a:pt x="1107092" y="134351"/>
                  <a:pt x="1097621" y="139384"/>
                </a:cubicBezTo>
                <a:cubicBezTo>
                  <a:pt x="1088151" y="144417"/>
                  <a:pt x="1080682" y="151344"/>
                  <a:pt x="1075216" y="160166"/>
                </a:cubicBezTo>
                <a:cubicBezTo>
                  <a:pt x="1069750" y="168987"/>
                  <a:pt x="1067017" y="179026"/>
                  <a:pt x="1067017" y="190283"/>
                </a:cubicBezTo>
                <a:lnTo>
                  <a:pt x="1067017" y="348095"/>
                </a:lnTo>
                <a:lnTo>
                  <a:pt x="1028700" y="348095"/>
                </a:lnTo>
                <a:lnTo>
                  <a:pt x="1028700" y="98713"/>
                </a:lnTo>
                <a:lnTo>
                  <a:pt x="1065718" y="98713"/>
                </a:lnTo>
                <a:lnTo>
                  <a:pt x="1065718" y="136380"/>
                </a:lnTo>
                <a:lnTo>
                  <a:pt x="1068316" y="136380"/>
                </a:lnTo>
                <a:cubicBezTo>
                  <a:pt x="1072862" y="124041"/>
                  <a:pt x="1081088" y="114029"/>
                  <a:pt x="1092994" y="106344"/>
                </a:cubicBezTo>
                <a:cubicBezTo>
                  <a:pt x="1104901" y="98659"/>
                  <a:pt x="1118322" y="94817"/>
                  <a:pt x="1133259" y="94817"/>
                </a:cubicBezTo>
                <a:close/>
                <a:moveTo>
                  <a:pt x="645536" y="38966"/>
                </a:moveTo>
                <a:lnTo>
                  <a:pt x="683852" y="38966"/>
                </a:lnTo>
                <a:lnTo>
                  <a:pt x="683852" y="98713"/>
                </a:lnTo>
                <a:lnTo>
                  <a:pt x="737106" y="98713"/>
                </a:lnTo>
                <a:lnTo>
                  <a:pt x="737106" y="131185"/>
                </a:lnTo>
                <a:lnTo>
                  <a:pt x="683852" y="131185"/>
                </a:lnTo>
                <a:lnTo>
                  <a:pt x="683852" y="276658"/>
                </a:lnTo>
                <a:cubicBezTo>
                  <a:pt x="683852" y="287482"/>
                  <a:pt x="685449" y="295572"/>
                  <a:pt x="688642" y="300930"/>
                </a:cubicBezTo>
                <a:cubicBezTo>
                  <a:pt x="691835" y="306288"/>
                  <a:pt x="695948" y="309860"/>
                  <a:pt x="700981" y="311646"/>
                </a:cubicBezTo>
                <a:cubicBezTo>
                  <a:pt x="706014" y="313432"/>
                  <a:pt x="711345" y="314325"/>
                  <a:pt x="716973" y="314325"/>
                </a:cubicBezTo>
                <a:cubicBezTo>
                  <a:pt x="721195" y="314325"/>
                  <a:pt x="724658" y="314081"/>
                  <a:pt x="727364" y="313594"/>
                </a:cubicBezTo>
                <a:cubicBezTo>
                  <a:pt x="730070" y="313107"/>
                  <a:pt x="732235" y="312701"/>
                  <a:pt x="733858" y="312376"/>
                </a:cubicBezTo>
                <a:lnTo>
                  <a:pt x="741652" y="346796"/>
                </a:lnTo>
                <a:cubicBezTo>
                  <a:pt x="739054" y="347770"/>
                  <a:pt x="735428" y="348772"/>
                  <a:pt x="730774" y="349800"/>
                </a:cubicBezTo>
                <a:cubicBezTo>
                  <a:pt x="726119" y="350828"/>
                  <a:pt x="720220" y="351342"/>
                  <a:pt x="713077" y="351342"/>
                </a:cubicBezTo>
                <a:cubicBezTo>
                  <a:pt x="702253" y="351342"/>
                  <a:pt x="691673" y="349015"/>
                  <a:pt x="681336" y="344361"/>
                </a:cubicBezTo>
                <a:cubicBezTo>
                  <a:pt x="670999" y="339707"/>
                  <a:pt x="662448" y="332617"/>
                  <a:pt x="655683" y="323092"/>
                </a:cubicBezTo>
                <a:cubicBezTo>
                  <a:pt x="648918" y="313567"/>
                  <a:pt x="645536" y="301553"/>
                  <a:pt x="645536" y="287049"/>
                </a:cubicBezTo>
                <a:lnTo>
                  <a:pt x="645536" y="131185"/>
                </a:lnTo>
                <a:lnTo>
                  <a:pt x="607869" y="131185"/>
                </a:lnTo>
                <a:lnTo>
                  <a:pt x="607869" y="98713"/>
                </a:lnTo>
                <a:lnTo>
                  <a:pt x="645536" y="98713"/>
                </a:lnTo>
                <a:close/>
                <a:moveTo>
                  <a:pt x="1853046" y="15586"/>
                </a:moveTo>
                <a:lnTo>
                  <a:pt x="1891362" y="15586"/>
                </a:lnTo>
                <a:lnTo>
                  <a:pt x="1891362" y="138329"/>
                </a:lnTo>
                <a:lnTo>
                  <a:pt x="1894610" y="138329"/>
                </a:lnTo>
                <a:cubicBezTo>
                  <a:pt x="1897424" y="133999"/>
                  <a:pt x="1901347" y="128452"/>
                  <a:pt x="1906380" y="121687"/>
                </a:cubicBezTo>
                <a:cubicBezTo>
                  <a:pt x="1911414" y="114922"/>
                  <a:pt x="1918665" y="108861"/>
                  <a:pt x="1928136" y="103503"/>
                </a:cubicBezTo>
                <a:cubicBezTo>
                  <a:pt x="1937608" y="98145"/>
                  <a:pt x="1950461" y="95466"/>
                  <a:pt x="1966697" y="95466"/>
                </a:cubicBezTo>
                <a:cubicBezTo>
                  <a:pt x="1987695" y="95466"/>
                  <a:pt x="2006204" y="100716"/>
                  <a:pt x="2022223" y="111215"/>
                </a:cubicBezTo>
                <a:cubicBezTo>
                  <a:pt x="2038242" y="121714"/>
                  <a:pt x="2050744" y="136597"/>
                  <a:pt x="2059727" y="155863"/>
                </a:cubicBezTo>
                <a:cubicBezTo>
                  <a:pt x="2068712" y="175130"/>
                  <a:pt x="2073203" y="197860"/>
                  <a:pt x="2073203" y="224054"/>
                </a:cubicBezTo>
                <a:cubicBezTo>
                  <a:pt x="2073203" y="250464"/>
                  <a:pt x="2068712" y="273329"/>
                  <a:pt x="2059727" y="292650"/>
                </a:cubicBezTo>
                <a:cubicBezTo>
                  <a:pt x="2050744" y="311970"/>
                  <a:pt x="2038297" y="326907"/>
                  <a:pt x="2022385" y="337461"/>
                </a:cubicBezTo>
                <a:cubicBezTo>
                  <a:pt x="2006474" y="348014"/>
                  <a:pt x="1988128" y="353291"/>
                  <a:pt x="1967346" y="353291"/>
                </a:cubicBezTo>
                <a:cubicBezTo>
                  <a:pt x="1951327" y="353291"/>
                  <a:pt x="1938500" y="350612"/>
                  <a:pt x="1928867" y="345254"/>
                </a:cubicBezTo>
                <a:cubicBezTo>
                  <a:pt x="1919234" y="339896"/>
                  <a:pt x="1911819" y="333781"/>
                  <a:pt x="1906624" y="326907"/>
                </a:cubicBezTo>
                <a:cubicBezTo>
                  <a:pt x="1901428" y="320034"/>
                  <a:pt x="1897424" y="314325"/>
                  <a:pt x="1894610" y="309779"/>
                </a:cubicBezTo>
                <a:lnTo>
                  <a:pt x="1890063" y="309779"/>
                </a:lnTo>
                <a:lnTo>
                  <a:pt x="1890063" y="348095"/>
                </a:lnTo>
                <a:lnTo>
                  <a:pt x="1853046" y="348095"/>
                </a:lnTo>
                <a:close/>
                <a:moveTo>
                  <a:pt x="2191183" y="5195"/>
                </a:moveTo>
                <a:cubicBezTo>
                  <a:pt x="2198652" y="5195"/>
                  <a:pt x="2205065" y="7739"/>
                  <a:pt x="2210423" y="12826"/>
                </a:cubicBezTo>
                <a:cubicBezTo>
                  <a:pt x="2215781" y="17913"/>
                  <a:pt x="2218460" y="24029"/>
                  <a:pt x="2218460" y="31172"/>
                </a:cubicBezTo>
                <a:cubicBezTo>
                  <a:pt x="2218460" y="38316"/>
                  <a:pt x="2215781" y="44432"/>
                  <a:pt x="2210423" y="49519"/>
                </a:cubicBezTo>
                <a:cubicBezTo>
                  <a:pt x="2205065" y="54606"/>
                  <a:pt x="2198652" y="57150"/>
                  <a:pt x="2191183" y="57150"/>
                </a:cubicBezTo>
                <a:cubicBezTo>
                  <a:pt x="2183715" y="57150"/>
                  <a:pt x="2177302" y="54606"/>
                  <a:pt x="2171944" y="49519"/>
                </a:cubicBezTo>
                <a:cubicBezTo>
                  <a:pt x="2166586" y="44432"/>
                  <a:pt x="2163907" y="38316"/>
                  <a:pt x="2163907" y="31172"/>
                </a:cubicBezTo>
                <a:cubicBezTo>
                  <a:pt x="2163907" y="24029"/>
                  <a:pt x="2166586" y="17913"/>
                  <a:pt x="2171944" y="12826"/>
                </a:cubicBezTo>
                <a:cubicBezTo>
                  <a:pt x="2177302" y="7739"/>
                  <a:pt x="2183715" y="5195"/>
                  <a:pt x="2191183" y="5195"/>
                </a:cubicBezTo>
                <a:close/>
                <a:moveTo>
                  <a:pt x="915699" y="0"/>
                </a:moveTo>
                <a:cubicBezTo>
                  <a:pt x="925116" y="0"/>
                  <a:pt x="932801" y="757"/>
                  <a:pt x="938754" y="2273"/>
                </a:cubicBezTo>
                <a:cubicBezTo>
                  <a:pt x="944707" y="3788"/>
                  <a:pt x="949145" y="5195"/>
                  <a:pt x="952068" y="6494"/>
                </a:cubicBezTo>
                <a:lnTo>
                  <a:pt x="941027" y="39615"/>
                </a:lnTo>
                <a:cubicBezTo>
                  <a:pt x="939079" y="38966"/>
                  <a:pt x="936400" y="38154"/>
                  <a:pt x="932990" y="37180"/>
                </a:cubicBezTo>
                <a:cubicBezTo>
                  <a:pt x="929581" y="36205"/>
                  <a:pt x="925116" y="35718"/>
                  <a:pt x="919596" y="35718"/>
                </a:cubicBezTo>
                <a:cubicBezTo>
                  <a:pt x="906932" y="35718"/>
                  <a:pt x="897813" y="38911"/>
                  <a:pt x="892239" y="45298"/>
                </a:cubicBezTo>
                <a:cubicBezTo>
                  <a:pt x="886664" y="51684"/>
                  <a:pt x="883877" y="61046"/>
                  <a:pt x="883877" y="73385"/>
                </a:cubicBezTo>
                <a:lnTo>
                  <a:pt x="883877" y="98713"/>
                </a:lnTo>
                <a:lnTo>
                  <a:pt x="939728" y="98713"/>
                </a:lnTo>
                <a:lnTo>
                  <a:pt x="939728" y="131185"/>
                </a:lnTo>
                <a:lnTo>
                  <a:pt x="883877" y="131185"/>
                </a:lnTo>
                <a:lnTo>
                  <a:pt x="883877" y="348095"/>
                </a:lnTo>
                <a:lnTo>
                  <a:pt x="845561" y="348095"/>
                </a:lnTo>
                <a:lnTo>
                  <a:pt x="845561" y="131185"/>
                </a:lnTo>
                <a:lnTo>
                  <a:pt x="805296" y="131185"/>
                </a:lnTo>
                <a:lnTo>
                  <a:pt x="805296" y="98713"/>
                </a:lnTo>
                <a:lnTo>
                  <a:pt x="845561" y="98713"/>
                </a:lnTo>
                <a:lnTo>
                  <a:pt x="845561" y="64293"/>
                </a:lnTo>
                <a:cubicBezTo>
                  <a:pt x="845561" y="50006"/>
                  <a:pt x="848916" y="38100"/>
                  <a:pt x="855627" y="28575"/>
                </a:cubicBezTo>
                <a:cubicBezTo>
                  <a:pt x="862338" y="19050"/>
                  <a:pt x="871051" y="11906"/>
                  <a:pt x="881767" y="7143"/>
                </a:cubicBezTo>
                <a:cubicBezTo>
                  <a:pt x="892482" y="2381"/>
                  <a:pt x="903793" y="0"/>
                  <a:pt x="915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713225" y="539375"/>
            <a:ext cx="6144900" cy="4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5" name="Google Shape;65;p8"/>
          <p:cNvSpPr/>
          <p:nvPr/>
        </p:nvSpPr>
        <p:spPr>
          <a:xfrm>
            <a:off x="49002" y="5015583"/>
            <a:ext cx="828846" cy="91635"/>
          </a:xfrm>
          <a:custGeom>
            <a:avLst/>
            <a:gdLst/>
            <a:ahLst/>
            <a:cxnLst/>
            <a:rect l="l" t="t" r="r" b="b"/>
            <a:pathLst>
              <a:path w="3994439" h="441613" extrusionOk="0">
                <a:moveTo>
                  <a:pt x="2923526" y="292244"/>
                </a:moveTo>
                <a:cubicBezTo>
                  <a:pt x="2931536" y="292244"/>
                  <a:pt x="2938409" y="295112"/>
                  <a:pt x="2944146" y="300849"/>
                </a:cubicBezTo>
                <a:cubicBezTo>
                  <a:pt x="2949882" y="306586"/>
                  <a:pt x="2952750" y="313459"/>
                  <a:pt x="2952750" y="321468"/>
                </a:cubicBezTo>
                <a:cubicBezTo>
                  <a:pt x="2952750" y="326772"/>
                  <a:pt x="2951424" y="331643"/>
                  <a:pt x="2948773" y="336081"/>
                </a:cubicBezTo>
                <a:cubicBezTo>
                  <a:pt x="2946121" y="340518"/>
                  <a:pt x="2942603" y="344063"/>
                  <a:pt x="2938219" y="346715"/>
                </a:cubicBezTo>
                <a:cubicBezTo>
                  <a:pt x="2933836" y="349367"/>
                  <a:pt x="2928938" y="350693"/>
                  <a:pt x="2923526" y="350693"/>
                </a:cubicBezTo>
                <a:cubicBezTo>
                  <a:pt x="2915517" y="350693"/>
                  <a:pt x="2908643" y="347825"/>
                  <a:pt x="2902907" y="342088"/>
                </a:cubicBezTo>
                <a:cubicBezTo>
                  <a:pt x="2897170" y="336351"/>
                  <a:pt x="2894302" y="329478"/>
                  <a:pt x="2894302" y="321468"/>
                </a:cubicBezTo>
                <a:cubicBezTo>
                  <a:pt x="2894302" y="313459"/>
                  <a:pt x="2897170" y="306586"/>
                  <a:pt x="2902907" y="300849"/>
                </a:cubicBezTo>
                <a:cubicBezTo>
                  <a:pt x="2908643" y="295112"/>
                  <a:pt x="2915517" y="292244"/>
                  <a:pt x="2923526" y="292244"/>
                </a:cubicBezTo>
                <a:close/>
                <a:moveTo>
                  <a:pt x="3454112" y="129886"/>
                </a:moveTo>
                <a:cubicBezTo>
                  <a:pt x="3437010" y="129886"/>
                  <a:pt x="3422939" y="134324"/>
                  <a:pt x="3411899" y="143199"/>
                </a:cubicBezTo>
                <a:cubicBezTo>
                  <a:pt x="3400858" y="152075"/>
                  <a:pt x="3392687" y="163711"/>
                  <a:pt x="3387383" y="178106"/>
                </a:cubicBezTo>
                <a:cubicBezTo>
                  <a:pt x="3382079" y="192502"/>
                  <a:pt x="3379427" y="208034"/>
                  <a:pt x="3379427" y="224703"/>
                </a:cubicBezTo>
                <a:cubicBezTo>
                  <a:pt x="3379427" y="241372"/>
                  <a:pt x="3382079" y="256850"/>
                  <a:pt x="3387383" y="271137"/>
                </a:cubicBezTo>
                <a:cubicBezTo>
                  <a:pt x="3392687" y="285425"/>
                  <a:pt x="3400858" y="296952"/>
                  <a:pt x="3411899" y="305720"/>
                </a:cubicBezTo>
                <a:cubicBezTo>
                  <a:pt x="3422939" y="314487"/>
                  <a:pt x="3437010" y="318871"/>
                  <a:pt x="3454112" y="318871"/>
                </a:cubicBezTo>
                <a:cubicBezTo>
                  <a:pt x="3471214" y="318871"/>
                  <a:pt x="3485285" y="314487"/>
                  <a:pt x="3496325" y="305720"/>
                </a:cubicBezTo>
                <a:cubicBezTo>
                  <a:pt x="3507365" y="296952"/>
                  <a:pt x="3515537" y="285425"/>
                  <a:pt x="3520841" y="271137"/>
                </a:cubicBezTo>
                <a:cubicBezTo>
                  <a:pt x="3526145" y="256850"/>
                  <a:pt x="3528797" y="241372"/>
                  <a:pt x="3528797" y="224703"/>
                </a:cubicBezTo>
                <a:cubicBezTo>
                  <a:pt x="3528797" y="208034"/>
                  <a:pt x="3526145" y="192502"/>
                  <a:pt x="3520841" y="178106"/>
                </a:cubicBezTo>
                <a:cubicBezTo>
                  <a:pt x="3515537" y="163711"/>
                  <a:pt x="3507365" y="152075"/>
                  <a:pt x="3496325" y="143199"/>
                </a:cubicBezTo>
                <a:cubicBezTo>
                  <a:pt x="3485285" y="134324"/>
                  <a:pt x="3471214" y="129886"/>
                  <a:pt x="3454112" y="129886"/>
                </a:cubicBezTo>
                <a:close/>
                <a:moveTo>
                  <a:pt x="2415237" y="129886"/>
                </a:moveTo>
                <a:cubicBezTo>
                  <a:pt x="2399976" y="129886"/>
                  <a:pt x="2386798" y="133647"/>
                  <a:pt x="2375703" y="141170"/>
                </a:cubicBezTo>
                <a:cubicBezTo>
                  <a:pt x="2364609" y="148693"/>
                  <a:pt x="2356085" y="158461"/>
                  <a:pt x="2350132" y="170476"/>
                </a:cubicBezTo>
                <a:lnTo>
                  <a:pt x="2342553" y="203272"/>
                </a:lnTo>
                <a:lnTo>
                  <a:pt x="2483428" y="203272"/>
                </a:lnTo>
                <a:cubicBezTo>
                  <a:pt x="2483428" y="189201"/>
                  <a:pt x="2480640" y="176645"/>
                  <a:pt x="2475066" y="165605"/>
                </a:cubicBezTo>
                <a:cubicBezTo>
                  <a:pt x="2469492" y="154564"/>
                  <a:pt x="2461590" y="145851"/>
                  <a:pt x="2451362" y="139465"/>
                </a:cubicBezTo>
                <a:cubicBezTo>
                  <a:pt x="2441134" y="133079"/>
                  <a:pt x="2429092" y="129886"/>
                  <a:pt x="2415237" y="129886"/>
                </a:cubicBezTo>
                <a:close/>
                <a:moveTo>
                  <a:pt x="1962150" y="129886"/>
                </a:moveTo>
                <a:cubicBezTo>
                  <a:pt x="1946564" y="129886"/>
                  <a:pt x="1933467" y="133810"/>
                  <a:pt x="1922860" y="141657"/>
                </a:cubicBezTo>
                <a:cubicBezTo>
                  <a:pt x="1912252" y="149504"/>
                  <a:pt x="1904243" y="160436"/>
                  <a:pt x="1898831" y="174453"/>
                </a:cubicBezTo>
                <a:cubicBezTo>
                  <a:pt x="1893419" y="188470"/>
                  <a:pt x="1890713" y="204787"/>
                  <a:pt x="1890713" y="223404"/>
                </a:cubicBezTo>
                <a:cubicBezTo>
                  <a:pt x="1890713" y="242238"/>
                  <a:pt x="1893473" y="258825"/>
                  <a:pt x="1898993" y="273167"/>
                </a:cubicBezTo>
                <a:cubicBezTo>
                  <a:pt x="1904513" y="287509"/>
                  <a:pt x="1912577" y="298711"/>
                  <a:pt x="1923184" y="306775"/>
                </a:cubicBezTo>
                <a:cubicBezTo>
                  <a:pt x="1933792" y="314839"/>
                  <a:pt x="1946781" y="318871"/>
                  <a:pt x="1962150" y="318871"/>
                </a:cubicBezTo>
                <a:cubicBezTo>
                  <a:pt x="1978170" y="318871"/>
                  <a:pt x="1991564" y="314622"/>
                  <a:pt x="2002334" y="306126"/>
                </a:cubicBezTo>
                <a:cubicBezTo>
                  <a:pt x="2013104" y="297629"/>
                  <a:pt x="2021222" y="286156"/>
                  <a:pt x="2026688" y="271706"/>
                </a:cubicBezTo>
                <a:cubicBezTo>
                  <a:pt x="2032154" y="257256"/>
                  <a:pt x="2034887" y="241155"/>
                  <a:pt x="2034887" y="223404"/>
                </a:cubicBezTo>
                <a:cubicBezTo>
                  <a:pt x="2034887" y="205870"/>
                  <a:pt x="2032208" y="190040"/>
                  <a:pt x="2026850" y="175915"/>
                </a:cubicBezTo>
                <a:cubicBezTo>
                  <a:pt x="2021492" y="161789"/>
                  <a:pt x="2013429" y="150587"/>
                  <a:pt x="2002659" y="142306"/>
                </a:cubicBezTo>
                <a:cubicBezTo>
                  <a:pt x="1991889" y="134026"/>
                  <a:pt x="1978386" y="129886"/>
                  <a:pt x="1962150" y="129886"/>
                </a:cubicBezTo>
                <a:close/>
                <a:moveTo>
                  <a:pt x="1643712" y="129886"/>
                </a:moveTo>
                <a:cubicBezTo>
                  <a:pt x="1628451" y="129886"/>
                  <a:pt x="1615273" y="133647"/>
                  <a:pt x="1604178" y="141170"/>
                </a:cubicBezTo>
                <a:cubicBezTo>
                  <a:pt x="1593084" y="148693"/>
                  <a:pt x="1584560" y="158461"/>
                  <a:pt x="1578607" y="170476"/>
                </a:cubicBezTo>
                <a:lnTo>
                  <a:pt x="1571028" y="203272"/>
                </a:lnTo>
                <a:lnTo>
                  <a:pt x="1711903" y="203272"/>
                </a:lnTo>
                <a:cubicBezTo>
                  <a:pt x="1711903" y="189201"/>
                  <a:pt x="1709116" y="176645"/>
                  <a:pt x="1703541" y="165605"/>
                </a:cubicBezTo>
                <a:cubicBezTo>
                  <a:pt x="1697967" y="154564"/>
                  <a:pt x="1690066" y="145851"/>
                  <a:pt x="1679837" y="139465"/>
                </a:cubicBezTo>
                <a:cubicBezTo>
                  <a:pt x="1669608" y="133079"/>
                  <a:pt x="1657567" y="129886"/>
                  <a:pt x="1643712" y="129886"/>
                </a:cubicBezTo>
                <a:close/>
                <a:moveTo>
                  <a:pt x="1338913" y="129886"/>
                </a:moveTo>
                <a:cubicBezTo>
                  <a:pt x="1323651" y="129886"/>
                  <a:pt x="1310473" y="133647"/>
                  <a:pt x="1299378" y="141170"/>
                </a:cubicBezTo>
                <a:cubicBezTo>
                  <a:pt x="1288284" y="148693"/>
                  <a:pt x="1279760" y="158461"/>
                  <a:pt x="1273807" y="170476"/>
                </a:cubicBezTo>
                <a:lnTo>
                  <a:pt x="1266228" y="203272"/>
                </a:lnTo>
                <a:lnTo>
                  <a:pt x="1407103" y="203272"/>
                </a:lnTo>
                <a:cubicBezTo>
                  <a:pt x="1407103" y="189201"/>
                  <a:pt x="1404316" y="176645"/>
                  <a:pt x="1398741" y="165605"/>
                </a:cubicBezTo>
                <a:cubicBezTo>
                  <a:pt x="1393167" y="154564"/>
                  <a:pt x="1385266" y="145851"/>
                  <a:pt x="1375037" y="139465"/>
                </a:cubicBezTo>
                <a:cubicBezTo>
                  <a:pt x="1364809" y="133079"/>
                  <a:pt x="1352767" y="129886"/>
                  <a:pt x="1338913" y="129886"/>
                </a:cubicBezTo>
                <a:close/>
                <a:moveTo>
                  <a:pt x="423430" y="129886"/>
                </a:moveTo>
                <a:cubicBezTo>
                  <a:pt x="407844" y="129886"/>
                  <a:pt x="394747" y="133810"/>
                  <a:pt x="384140" y="141657"/>
                </a:cubicBezTo>
                <a:cubicBezTo>
                  <a:pt x="373532" y="149504"/>
                  <a:pt x="365522" y="160436"/>
                  <a:pt x="360111" y="174453"/>
                </a:cubicBezTo>
                <a:cubicBezTo>
                  <a:pt x="354699" y="188470"/>
                  <a:pt x="351993" y="204787"/>
                  <a:pt x="351993" y="223404"/>
                </a:cubicBezTo>
                <a:cubicBezTo>
                  <a:pt x="351993" y="242238"/>
                  <a:pt x="354753" y="258825"/>
                  <a:pt x="360273" y="273167"/>
                </a:cubicBezTo>
                <a:cubicBezTo>
                  <a:pt x="365793" y="287509"/>
                  <a:pt x="373857" y="298711"/>
                  <a:pt x="384464" y="306775"/>
                </a:cubicBezTo>
                <a:cubicBezTo>
                  <a:pt x="395072" y="314839"/>
                  <a:pt x="408060" y="318871"/>
                  <a:pt x="423430" y="318871"/>
                </a:cubicBezTo>
                <a:cubicBezTo>
                  <a:pt x="439449" y="318871"/>
                  <a:pt x="452844" y="314622"/>
                  <a:pt x="463614" y="306126"/>
                </a:cubicBezTo>
                <a:cubicBezTo>
                  <a:pt x="474383" y="297629"/>
                  <a:pt x="482501" y="286156"/>
                  <a:pt x="487967" y="271706"/>
                </a:cubicBezTo>
                <a:cubicBezTo>
                  <a:pt x="493433" y="257256"/>
                  <a:pt x="496166" y="241155"/>
                  <a:pt x="496166" y="223404"/>
                </a:cubicBezTo>
                <a:cubicBezTo>
                  <a:pt x="496166" y="205870"/>
                  <a:pt x="493488" y="190040"/>
                  <a:pt x="488130" y="175915"/>
                </a:cubicBezTo>
                <a:cubicBezTo>
                  <a:pt x="482772" y="161789"/>
                  <a:pt x="474708" y="150587"/>
                  <a:pt x="463938" y="142306"/>
                </a:cubicBezTo>
                <a:cubicBezTo>
                  <a:pt x="453169" y="134026"/>
                  <a:pt x="439666" y="129886"/>
                  <a:pt x="423430" y="129886"/>
                </a:cubicBezTo>
                <a:close/>
                <a:moveTo>
                  <a:pt x="109105" y="129886"/>
                </a:moveTo>
                <a:cubicBezTo>
                  <a:pt x="93519" y="129886"/>
                  <a:pt x="80422" y="133810"/>
                  <a:pt x="69814" y="141657"/>
                </a:cubicBezTo>
                <a:cubicBezTo>
                  <a:pt x="59207" y="149504"/>
                  <a:pt x="51197" y="160436"/>
                  <a:pt x="45785" y="174453"/>
                </a:cubicBezTo>
                <a:cubicBezTo>
                  <a:pt x="40374" y="188470"/>
                  <a:pt x="37667" y="204787"/>
                  <a:pt x="37667" y="223404"/>
                </a:cubicBezTo>
                <a:cubicBezTo>
                  <a:pt x="37667" y="242238"/>
                  <a:pt x="40428" y="258825"/>
                  <a:pt x="45948" y="273167"/>
                </a:cubicBezTo>
                <a:cubicBezTo>
                  <a:pt x="51468" y="287509"/>
                  <a:pt x="59532" y="298711"/>
                  <a:pt x="70139" y="306775"/>
                </a:cubicBezTo>
                <a:cubicBezTo>
                  <a:pt x="80746" y="314839"/>
                  <a:pt x="93735" y="318871"/>
                  <a:pt x="109105" y="318871"/>
                </a:cubicBezTo>
                <a:cubicBezTo>
                  <a:pt x="125124" y="318871"/>
                  <a:pt x="138519" y="314622"/>
                  <a:pt x="149289" y="306126"/>
                </a:cubicBezTo>
                <a:cubicBezTo>
                  <a:pt x="160058" y="297629"/>
                  <a:pt x="168176" y="286156"/>
                  <a:pt x="173642" y="271706"/>
                </a:cubicBezTo>
                <a:cubicBezTo>
                  <a:pt x="179108" y="257256"/>
                  <a:pt x="181841" y="241155"/>
                  <a:pt x="181841" y="223404"/>
                </a:cubicBezTo>
                <a:cubicBezTo>
                  <a:pt x="181841" y="205870"/>
                  <a:pt x="179162" y="190040"/>
                  <a:pt x="173805" y="175915"/>
                </a:cubicBezTo>
                <a:cubicBezTo>
                  <a:pt x="168447" y="161789"/>
                  <a:pt x="160383" y="150587"/>
                  <a:pt x="149613" y="142306"/>
                </a:cubicBezTo>
                <a:cubicBezTo>
                  <a:pt x="138844" y="134026"/>
                  <a:pt x="125341" y="129886"/>
                  <a:pt x="109105" y="129886"/>
                </a:cubicBezTo>
                <a:close/>
                <a:moveTo>
                  <a:pt x="2171701" y="98713"/>
                </a:moveTo>
                <a:lnTo>
                  <a:pt x="2210017" y="98713"/>
                </a:lnTo>
                <a:lnTo>
                  <a:pt x="2210017" y="348095"/>
                </a:lnTo>
                <a:lnTo>
                  <a:pt x="2171701" y="348095"/>
                </a:lnTo>
                <a:close/>
                <a:moveTo>
                  <a:pt x="3774282" y="95466"/>
                </a:moveTo>
                <a:cubicBezTo>
                  <a:pt x="3790734" y="95466"/>
                  <a:pt x="3804453" y="99173"/>
                  <a:pt x="3815440" y="106588"/>
                </a:cubicBezTo>
                <a:cubicBezTo>
                  <a:pt x="3826426" y="114002"/>
                  <a:pt x="3835004" y="124366"/>
                  <a:pt x="3841173" y="137679"/>
                </a:cubicBezTo>
                <a:lnTo>
                  <a:pt x="3843771" y="137679"/>
                </a:lnTo>
                <a:cubicBezTo>
                  <a:pt x="3850157" y="124799"/>
                  <a:pt x="3859736" y="114543"/>
                  <a:pt x="3872508" y="106912"/>
                </a:cubicBezTo>
                <a:cubicBezTo>
                  <a:pt x="3885281" y="99282"/>
                  <a:pt x="3900596" y="95466"/>
                  <a:pt x="3918456" y="95466"/>
                </a:cubicBezTo>
                <a:cubicBezTo>
                  <a:pt x="3940753" y="95466"/>
                  <a:pt x="3958991" y="102420"/>
                  <a:pt x="3973170" y="116329"/>
                </a:cubicBezTo>
                <a:cubicBezTo>
                  <a:pt x="3987350" y="130238"/>
                  <a:pt x="3994439" y="151858"/>
                  <a:pt x="3994439" y="181191"/>
                </a:cubicBezTo>
                <a:lnTo>
                  <a:pt x="3994439" y="348095"/>
                </a:lnTo>
                <a:lnTo>
                  <a:pt x="3956123" y="348095"/>
                </a:lnTo>
                <a:lnTo>
                  <a:pt x="3956123" y="181191"/>
                </a:lnTo>
                <a:cubicBezTo>
                  <a:pt x="3956123" y="162791"/>
                  <a:pt x="3951089" y="149640"/>
                  <a:pt x="3941024" y="141738"/>
                </a:cubicBezTo>
                <a:cubicBezTo>
                  <a:pt x="3930957" y="133837"/>
                  <a:pt x="3919105" y="129886"/>
                  <a:pt x="3905467" y="129886"/>
                </a:cubicBezTo>
                <a:cubicBezTo>
                  <a:pt x="3887932" y="129886"/>
                  <a:pt x="3874349" y="135163"/>
                  <a:pt x="3864715" y="145716"/>
                </a:cubicBezTo>
                <a:cubicBezTo>
                  <a:pt x="3855082" y="156269"/>
                  <a:pt x="3850265" y="169610"/>
                  <a:pt x="3850265" y="185737"/>
                </a:cubicBezTo>
                <a:lnTo>
                  <a:pt x="3850265" y="348095"/>
                </a:lnTo>
                <a:lnTo>
                  <a:pt x="3811299" y="348095"/>
                </a:lnTo>
                <a:lnTo>
                  <a:pt x="3811299" y="177295"/>
                </a:lnTo>
                <a:cubicBezTo>
                  <a:pt x="3811299" y="163115"/>
                  <a:pt x="3806699" y="151669"/>
                  <a:pt x="3797499" y="142956"/>
                </a:cubicBezTo>
                <a:cubicBezTo>
                  <a:pt x="3788299" y="134243"/>
                  <a:pt x="3776447" y="129886"/>
                  <a:pt x="3761943" y="129886"/>
                </a:cubicBezTo>
                <a:cubicBezTo>
                  <a:pt x="3751985" y="129886"/>
                  <a:pt x="3742703" y="132538"/>
                  <a:pt x="3734098" y="137842"/>
                </a:cubicBezTo>
                <a:cubicBezTo>
                  <a:pt x="3725493" y="143145"/>
                  <a:pt x="3718566" y="150478"/>
                  <a:pt x="3713316" y="159841"/>
                </a:cubicBezTo>
                <a:cubicBezTo>
                  <a:pt x="3708067" y="169204"/>
                  <a:pt x="3705442" y="180001"/>
                  <a:pt x="3705442" y="192232"/>
                </a:cubicBezTo>
                <a:lnTo>
                  <a:pt x="3705442" y="348095"/>
                </a:lnTo>
                <a:lnTo>
                  <a:pt x="3667125" y="348095"/>
                </a:lnTo>
                <a:lnTo>
                  <a:pt x="3667125" y="98713"/>
                </a:lnTo>
                <a:lnTo>
                  <a:pt x="3704143" y="98713"/>
                </a:lnTo>
                <a:lnTo>
                  <a:pt x="3704143" y="137679"/>
                </a:lnTo>
                <a:lnTo>
                  <a:pt x="3707390" y="137679"/>
                </a:lnTo>
                <a:cubicBezTo>
                  <a:pt x="3712586" y="124366"/>
                  <a:pt x="3720974" y="114002"/>
                  <a:pt x="3732556" y="106588"/>
                </a:cubicBezTo>
                <a:cubicBezTo>
                  <a:pt x="3744138" y="99173"/>
                  <a:pt x="3758046" y="95466"/>
                  <a:pt x="3774282" y="95466"/>
                </a:cubicBezTo>
                <a:close/>
                <a:moveTo>
                  <a:pt x="3454112" y="95466"/>
                </a:moveTo>
                <a:cubicBezTo>
                  <a:pt x="3476626" y="95466"/>
                  <a:pt x="3496352" y="100824"/>
                  <a:pt x="3513291" y="111540"/>
                </a:cubicBezTo>
                <a:cubicBezTo>
                  <a:pt x="3530231" y="122255"/>
                  <a:pt x="3543436" y="137300"/>
                  <a:pt x="3552907" y="156675"/>
                </a:cubicBezTo>
                <a:cubicBezTo>
                  <a:pt x="3562378" y="176050"/>
                  <a:pt x="3567113" y="198726"/>
                  <a:pt x="3567113" y="224703"/>
                </a:cubicBezTo>
                <a:cubicBezTo>
                  <a:pt x="3567113" y="250464"/>
                  <a:pt x="3562378" y="272978"/>
                  <a:pt x="3552907" y="292244"/>
                </a:cubicBezTo>
                <a:cubicBezTo>
                  <a:pt x="3543436" y="311510"/>
                  <a:pt x="3530231" y="326502"/>
                  <a:pt x="3513291" y="337217"/>
                </a:cubicBezTo>
                <a:cubicBezTo>
                  <a:pt x="3496352" y="347933"/>
                  <a:pt x="3476626" y="353291"/>
                  <a:pt x="3454112" y="353291"/>
                </a:cubicBezTo>
                <a:cubicBezTo>
                  <a:pt x="3431598" y="353291"/>
                  <a:pt x="3411872" y="347933"/>
                  <a:pt x="3394932" y="337217"/>
                </a:cubicBezTo>
                <a:cubicBezTo>
                  <a:pt x="3377993" y="326502"/>
                  <a:pt x="3364788" y="311510"/>
                  <a:pt x="3355317" y="292244"/>
                </a:cubicBezTo>
                <a:cubicBezTo>
                  <a:pt x="3345846" y="272978"/>
                  <a:pt x="3341111" y="250464"/>
                  <a:pt x="3341111" y="224703"/>
                </a:cubicBezTo>
                <a:cubicBezTo>
                  <a:pt x="3341111" y="198726"/>
                  <a:pt x="3345846" y="176050"/>
                  <a:pt x="3355317" y="156675"/>
                </a:cubicBezTo>
                <a:cubicBezTo>
                  <a:pt x="3364788" y="137300"/>
                  <a:pt x="3377993" y="122255"/>
                  <a:pt x="3394932" y="111540"/>
                </a:cubicBezTo>
                <a:cubicBezTo>
                  <a:pt x="3411872" y="100824"/>
                  <a:pt x="3431598" y="95466"/>
                  <a:pt x="3454112" y="95466"/>
                </a:cubicBezTo>
                <a:close/>
                <a:moveTo>
                  <a:pt x="3158187" y="95466"/>
                </a:moveTo>
                <a:cubicBezTo>
                  <a:pt x="3175722" y="95466"/>
                  <a:pt x="3191525" y="98713"/>
                  <a:pt x="3205596" y="105208"/>
                </a:cubicBezTo>
                <a:cubicBezTo>
                  <a:pt x="3219667" y="111702"/>
                  <a:pt x="3231194" y="120794"/>
                  <a:pt x="3240178" y="132484"/>
                </a:cubicBezTo>
                <a:cubicBezTo>
                  <a:pt x="3249162" y="144174"/>
                  <a:pt x="3254736" y="157812"/>
                  <a:pt x="3256901" y="173398"/>
                </a:cubicBezTo>
                <a:lnTo>
                  <a:pt x="3218585" y="173398"/>
                </a:lnTo>
                <a:cubicBezTo>
                  <a:pt x="3215662" y="162033"/>
                  <a:pt x="3209195" y="151940"/>
                  <a:pt x="3199183" y="143118"/>
                </a:cubicBezTo>
                <a:cubicBezTo>
                  <a:pt x="3189171" y="134297"/>
                  <a:pt x="3175722" y="129886"/>
                  <a:pt x="3158837" y="129886"/>
                </a:cubicBezTo>
                <a:cubicBezTo>
                  <a:pt x="3143900" y="129886"/>
                  <a:pt x="3130830" y="133756"/>
                  <a:pt x="3119627" y="141495"/>
                </a:cubicBezTo>
                <a:cubicBezTo>
                  <a:pt x="3108425" y="149234"/>
                  <a:pt x="3099712" y="160112"/>
                  <a:pt x="3093488" y="174129"/>
                </a:cubicBezTo>
                <a:cubicBezTo>
                  <a:pt x="3087264" y="188145"/>
                  <a:pt x="3084152" y="204571"/>
                  <a:pt x="3084152" y="223404"/>
                </a:cubicBezTo>
                <a:cubicBezTo>
                  <a:pt x="3084152" y="242671"/>
                  <a:pt x="3087210" y="259448"/>
                  <a:pt x="3093325" y="273735"/>
                </a:cubicBezTo>
                <a:cubicBezTo>
                  <a:pt x="3099441" y="288023"/>
                  <a:pt x="3108100" y="299117"/>
                  <a:pt x="3119303" y="307019"/>
                </a:cubicBezTo>
                <a:cubicBezTo>
                  <a:pt x="3130505" y="314920"/>
                  <a:pt x="3143683" y="318871"/>
                  <a:pt x="3158837" y="318871"/>
                </a:cubicBezTo>
                <a:cubicBezTo>
                  <a:pt x="3168795" y="318871"/>
                  <a:pt x="3177833" y="317139"/>
                  <a:pt x="3185951" y="313675"/>
                </a:cubicBezTo>
                <a:cubicBezTo>
                  <a:pt x="3194069" y="310212"/>
                  <a:pt x="3200942" y="305233"/>
                  <a:pt x="3206570" y="298738"/>
                </a:cubicBezTo>
                <a:cubicBezTo>
                  <a:pt x="3212198" y="292244"/>
                  <a:pt x="3216203" y="284451"/>
                  <a:pt x="3218585" y="275359"/>
                </a:cubicBezTo>
                <a:lnTo>
                  <a:pt x="3256901" y="275359"/>
                </a:lnTo>
                <a:cubicBezTo>
                  <a:pt x="3254736" y="290079"/>
                  <a:pt x="3249406" y="303311"/>
                  <a:pt x="3240909" y="315055"/>
                </a:cubicBezTo>
                <a:cubicBezTo>
                  <a:pt x="3232412" y="326799"/>
                  <a:pt x="3221209" y="336108"/>
                  <a:pt x="3207301" y="342981"/>
                </a:cubicBezTo>
                <a:cubicBezTo>
                  <a:pt x="3193392" y="349854"/>
                  <a:pt x="3177237" y="353291"/>
                  <a:pt x="3158837" y="353291"/>
                </a:cubicBezTo>
                <a:cubicBezTo>
                  <a:pt x="3135457" y="353291"/>
                  <a:pt x="3115325" y="347770"/>
                  <a:pt x="3098440" y="336730"/>
                </a:cubicBezTo>
                <a:cubicBezTo>
                  <a:pt x="3081555" y="325690"/>
                  <a:pt x="3068566" y="310482"/>
                  <a:pt x="3059474" y="291108"/>
                </a:cubicBezTo>
                <a:cubicBezTo>
                  <a:pt x="3050382" y="271733"/>
                  <a:pt x="3045836" y="249598"/>
                  <a:pt x="3045836" y="224703"/>
                </a:cubicBezTo>
                <a:cubicBezTo>
                  <a:pt x="3045836" y="199375"/>
                  <a:pt x="3050517" y="176997"/>
                  <a:pt x="3059880" y="157568"/>
                </a:cubicBezTo>
                <a:cubicBezTo>
                  <a:pt x="3069242" y="138139"/>
                  <a:pt x="3082339" y="122932"/>
                  <a:pt x="3099170" y="111945"/>
                </a:cubicBezTo>
                <a:cubicBezTo>
                  <a:pt x="3116001" y="100959"/>
                  <a:pt x="3135674" y="95466"/>
                  <a:pt x="3158187" y="95466"/>
                </a:cubicBezTo>
                <a:close/>
                <a:moveTo>
                  <a:pt x="2707698" y="95466"/>
                </a:moveTo>
                <a:cubicBezTo>
                  <a:pt x="2732377" y="95466"/>
                  <a:pt x="2751778" y="100878"/>
                  <a:pt x="2765904" y="111702"/>
                </a:cubicBezTo>
                <a:cubicBezTo>
                  <a:pt x="2780029" y="122526"/>
                  <a:pt x="2790068" y="136813"/>
                  <a:pt x="2796021" y="154564"/>
                </a:cubicBezTo>
                <a:lnTo>
                  <a:pt x="2761601" y="164306"/>
                </a:lnTo>
                <a:cubicBezTo>
                  <a:pt x="2759436" y="158569"/>
                  <a:pt x="2756270" y="152968"/>
                  <a:pt x="2752103" y="147502"/>
                </a:cubicBezTo>
                <a:cubicBezTo>
                  <a:pt x="2747936" y="142036"/>
                  <a:pt x="2742281" y="137517"/>
                  <a:pt x="2735137" y="133945"/>
                </a:cubicBezTo>
                <a:cubicBezTo>
                  <a:pt x="2727993" y="130373"/>
                  <a:pt x="2718847" y="128587"/>
                  <a:pt x="2707698" y="128587"/>
                </a:cubicBezTo>
                <a:cubicBezTo>
                  <a:pt x="2692437" y="128587"/>
                  <a:pt x="2679746" y="132078"/>
                  <a:pt x="2669625" y="139059"/>
                </a:cubicBezTo>
                <a:cubicBezTo>
                  <a:pt x="2659505" y="146041"/>
                  <a:pt x="2654445" y="154889"/>
                  <a:pt x="2654445" y="165605"/>
                </a:cubicBezTo>
                <a:cubicBezTo>
                  <a:pt x="2654445" y="175130"/>
                  <a:pt x="2657908" y="182652"/>
                  <a:pt x="2664836" y="188173"/>
                </a:cubicBezTo>
                <a:cubicBezTo>
                  <a:pt x="2671763" y="193693"/>
                  <a:pt x="2682587" y="198293"/>
                  <a:pt x="2697307" y="201973"/>
                </a:cubicBezTo>
                <a:lnTo>
                  <a:pt x="2734325" y="211065"/>
                </a:lnTo>
                <a:cubicBezTo>
                  <a:pt x="2756622" y="216477"/>
                  <a:pt x="2773237" y="224730"/>
                  <a:pt x="2784169" y="235825"/>
                </a:cubicBezTo>
                <a:cubicBezTo>
                  <a:pt x="2795101" y="246919"/>
                  <a:pt x="2800567" y="261180"/>
                  <a:pt x="2800567" y="278606"/>
                </a:cubicBezTo>
                <a:cubicBezTo>
                  <a:pt x="2800567" y="292893"/>
                  <a:pt x="2796481" y="305666"/>
                  <a:pt x="2788309" y="316922"/>
                </a:cubicBezTo>
                <a:cubicBezTo>
                  <a:pt x="2780137" y="328179"/>
                  <a:pt x="2768745" y="337055"/>
                  <a:pt x="2754132" y="343549"/>
                </a:cubicBezTo>
                <a:cubicBezTo>
                  <a:pt x="2739520" y="350043"/>
                  <a:pt x="2722527" y="353291"/>
                  <a:pt x="2703152" y="353291"/>
                </a:cubicBezTo>
                <a:cubicBezTo>
                  <a:pt x="2677716" y="353291"/>
                  <a:pt x="2656664" y="347770"/>
                  <a:pt x="2639995" y="336730"/>
                </a:cubicBezTo>
                <a:cubicBezTo>
                  <a:pt x="2623326" y="325690"/>
                  <a:pt x="2612773" y="309562"/>
                  <a:pt x="2608335" y="288347"/>
                </a:cubicBezTo>
                <a:lnTo>
                  <a:pt x="2644703" y="279255"/>
                </a:lnTo>
                <a:cubicBezTo>
                  <a:pt x="2648167" y="292677"/>
                  <a:pt x="2654743" y="302743"/>
                  <a:pt x="2664430" y="309454"/>
                </a:cubicBezTo>
                <a:cubicBezTo>
                  <a:pt x="2674117" y="316165"/>
                  <a:pt x="2686808" y="319520"/>
                  <a:pt x="2702503" y="319520"/>
                </a:cubicBezTo>
                <a:cubicBezTo>
                  <a:pt x="2720362" y="319520"/>
                  <a:pt x="2734569" y="315705"/>
                  <a:pt x="2745122" y="308074"/>
                </a:cubicBezTo>
                <a:cubicBezTo>
                  <a:pt x="2755675" y="300443"/>
                  <a:pt x="2760952" y="291270"/>
                  <a:pt x="2760952" y="280554"/>
                </a:cubicBezTo>
                <a:cubicBezTo>
                  <a:pt x="2760952" y="271895"/>
                  <a:pt x="2757921" y="264616"/>
                  <a:pt x="2751860" y="258717"/>
                </a:cubicBezTo>
                <a:cubicBezTo>
                  <a:pt x="2745798" y="252818"/>
                  <a:pt x="2736490" y="248407"/>
                  <a:pt x="2723934" y="245485"/>
                </a:cubicBezTo>
                <a:lnTo>
                  <a:pt x="2682370" y="235743"/>
                </a:lnTo>
                <a:cubicBezTo>
                  <a:pt x="2659532" y="230332"/>
                  <a:pt x="2642782" y="221916"/>
                  <a:pt x="2632120" y="210497"/>
                </a:cubicBezTo>
                <a:cubicBezTo>
                  <a:pt x="2621459" y="199078"/>
                  <a:pt x="2616128" y="184763"/>
                  <a:pt x="2616128" y="167553"/>
                </a:cubicBezTo>
                <a:cubicBezTo>
                  <a:pt x="2616128" y="153482"/>
                  <a:pt x="2620106" y="141035"/>
                  <a:pt x="2628062" y="130211"/>
                </a:cubicBezTo>
                <a:cubicBezTo>
                  <a:pt x="2636017" y="119387"/>
                  <a:pt x="2646895" y="110890"/>
                  <a:pt x="2660695" y="104721"/>
                </a:cubicBezTo>
                <a:cubicBezTo>
                  <a:pt x="2674496" y="98551"/>
                  <a:pt x="2690163" y="95466"/>
                  <a:pt x="2707698" y="95466"/>
                </a:cubicBezTo>
                <a:close/>
                <a:moveTo>
                  <a:pt x="2415237" y="95466"/>
                </a:moveTo>
                <a:cubicBezTo>
                  <a:pt x="2428226" y="95466"/>
                  <a:pt x="2441052" y="97631"/>
                  <a:pt x="2453716" y="101960"/>
                </a:cubicBezTo>
                <a:cubicBezTo>
                  <a:pt x="2466380" y="106290"/>
                  <a:pt x="2477907" y="113298"/>
                  <a:pt x="2488298" y="122986"/>
                </a:cubicBezTo>
                <a:cubicBezTo>
                  <a:pt x="2498689" y="132673"/>
                  <a:pt x="2506970" y="145472"/>
                  <a:pt x="2513139" y="161383"/>
                </a:cubicBezTo>
                <a:cubicBezTo>
                  <a:pt x="2519309" y="177295"/>
                  <a:pt x="2522394" y="196886"/>
                  <a:pt x="2522394" y="220157"/>
                </a:cubicBezTo>
                <a:lnTo>
                  <a:pt x="2522394" y="236393"/>
                </a:lnTo>
                <a:lnTo>
                  <a:pt x="2341691" y="236393"/>
                </a:lnTo>
                <a:lnTo>
                  <a:pt x="2343658" y="257276"/>
                </a:lnTo>
                <a:cubicBezTo>
                  <a:pt x="2345295" y="265245"/>
                  <a:pt x="2347751" y="272490"/>
                  <a:pt x="2351025" y="279012"/>
                </a:cubicBezTo>
                <a:cubicBezTo>
                  <a:pt x="2357573" y="292055"/>
                  <a:pt x="2366692" y="301958"/>
                  <a:pt x="2378382" y="308723"/>
                </a:cubicBezTo>
                <a:cubicBezTo>
                  <a:pt x="2390072" y="315488"/>
                  <a:pt x="2403656" y="318871"/>
                  <a:pt x="2419134" y="318871"/>
                </a:cubicBezTo>
                <a:cubicBezTo>
                  <a:pt x="2429200" y="318871"/>
                  <a:pt x="2438319" y="317437"/>
                  <a:pt x="2446491" y="314568"/>
                </a:cubicBezTo>
                <a:cubicBezTo>
                  <a:pt x="2454663" y="311700"/>
                  <a:pt x="2461726" y="307370"/>
                  <a:pt x="2467679" y="301580"/>
                </a:cubicBezTo>
                <a:cubicBezTo>
                  <a:pt x="2473632" y="295789"/>
                  <a:pt x="2478232" y="288564"/>
                  <a:pt x="2481479" y="279905"/>
                </a:cubicBezTo>
                <a:lnTo>
                  <a:pt x="2518497" y="290296"/>
                </a:lnTo>
                <a:cubicBezTo>
                  <a:pt x="2514601" y="302851"/>
                  <a:pt x="2508052" y="313865"/>
                  <a:pt x="2498852" y="323336"/>
                </a:cubicBezTo>
                <a:cubicBezTo>
                  <a:pt x="2489652" y="332806"/>
                  <a:pt x="2478286" y="340167"/>
                  <a:pt x="2464757" y="345416"/>
                </a:cubicBezTo>
                <a:cubicBezTo>
                  <a:pt x="2451227" y="350666"/>
                  <a:pt x="2436019" y="353291"/>
                  <a:pt x="2419134" y="353291"/>
                </a:cubicBezTo>
                <a:cubicBezTo>
                  <a:pt x="2395105" y="353291"/>
                  <a:pt x="2374404" y="347960"/>
                  <a:pt x="2357032" y="337298"/>
                </a:cubicBezTo>
                <a:cubicBezTo>
                  <a:pt x="2339660" y="326637"/>
                  <a:pt x="2326292" y="311700"/>
                  <a:pt x="2316930" y="292488"/>
                </a:cubicBezTo>
                <a:cubicBezTo>
                  <a:pt x="2307567" y="273275"/>
                  <a:pt x="2302886" y="250897"/>
                  <a:pt x="2302886" y="225353"/>
                </a:cubicBezTo>
                <a:cubicBezTo>
                  <a:pt x="2302886" y="199808"/>
                  <a:pt x="2307567" y="177268"/>
                  <a:pt x="2316930" y="157730"/>
                </a:cubicBezTo>
                <a:cubicBezTo>
                  <a:pt x="2326292" y="138193"/>
                  <a:pt x="2339389" y="122932"/>
                  <a:pt x="2356220" y="111945"/>
                </a:cubicBezTo>
                <a:cubicBezTo>
                  <a:pt x="2373051" y="100959"/>
                  <a:pt x="2392724" y="95466"/>
                  <a:pt x="2415237" y="95466"/>
                </a:cubicBezTo>
                <a:close/>
                <a:moveTo>
                  <a:pt x="1643712" y="95466"/>
                </a:moveTo>
                <a:cubicBezTo>
                  <a:pt x="1656701" y="95466"/>
                  <a:pt x="1669527" y="97631"/>
                  <a:pt x="1682191" y="101960"/>
                </a:cubicBezTo>
                <a:cubicBezTo>
                  <a:pt x="1694855" y="106290"/>
                  <a:pt x="1706382" y="113298"/>
                  <a:pt x="1716773" y="122986"/>
                </a:cubicBezTo>
                <a:cubicBezTo>
                  <a:pt x="1727164" y="132673"/>
                  <a:pt x="1735444" y="145472"/>
                  <a:pt x="1741614" y="161383"/>
                </a:cubicBezTo>
                <a:cubicBezTo>
                  <a:pt x="1747784" y="177295"/>
                  <a:pt x="1750869" y="196886"/>
                  <a:pt x="1750869" y="220157"/>
                </a:cubicBezTo>
                <a:lnTo>
                  <a:pt x="1750869" y="236393"/>
                </a:lnTo>
                <a:lnTo>
                  <a:pt x="1570166" y="236393"/>
                </a:lnTo>
                <a:lnTo>
                  <a:pt x="1572133" y="257276"/>
                </a:lnTo>
                <a:cubicBezTo>
                  <a:pt x="1573770" y="265245"/>
                  <a:pt x="1576226" y="272490"/>
                  <a:pt x="1579500" y="279012"/>
                </a:cubicBezTo>
                <a:cubicBezTo>
                  <a:pt x="1586048" y="292055"/>
                  <a:pt x="1595167" y="301958"/>
                  <a:pt x="1606857" y="308723"/>
                </a:cubicBezTo>
                <a:cubicBezTo>
                  <a:pt x="1618547" y="315488"/>
                  <a:pt x="1632131" y="318871"/>
                  <a:pt x="1647609" y="318871"/>
                </a:cubicBezTo>
                <a:cubicBezTo>
                  <a:pt x="1657675" y="318871"/>
                  <a:pt x="1666794" y="317437"/>
                  <a:pt x="1674966" y="314568"/>
                </a:cubicBezTo>
                <a:cubicBezTo>
                  <a:pt x="1683138" y="311700"/>
                  <a:pt x="1690201" y="307370"/>
                  <a:pt x="1696154" y="301580"/>
                </a:cubicBezTo>
                <a:cubicBezTo>
                  <a:pt x="1702107" y="295789"/>
                  <a:pt x="1706707" y="288564"/>
                  <a:pt x="1709954" y="279905"/>
                </a:cubicBezTo>
                <a:lnTo>
                  <a:pt x="1746972" y="290296"/>
                </a:lnTo>
                <a:cubicBezTo>
                  <a:pt x="1743075" y="302851"/>
                  <a:pt x="1736527" y="313865"/>
                  <a:pt x="1727327" y="323336"/>
                </a:cubicBezTo>
                <a:cubicBezTo>
                  <a:pt x="1718126" y="332806"/>
                  <a:pt x="1706761" y="340167"/>
                  <a:pt x="1693232" y="345416"/>
                </a:cubicBezTo>
                <a:cubicBezTo>
                  <a:pt x="1679702" y="350666"/>
                  <a:pt x="1664494" y="353291"/>
                  <a:pt x="1647609" y="353291"/>
                </a:cubicBezTo>
                <a:cubicBezTo>
                  <a:pt x="1623580" y="353291"/>
                  <a:pt x="1602879" y="347960"/>
                  <a:pt x="1585507" y="337298"/>
                </a:cubicBezTo>
                <a:cubicBezTo>
                  <a:pt x="1568135" y="326637"/>
                  <a:pt x="1554767" y="311700"/>
                  <a:pt x="1545405" y="292488"/>
                </a:cubicBezTo>
                <a:cubicBezTo>
                  <a:pt x="1536042" y="273275"/>
                  <a:pt x="1531361" y="250897"/>
                  <a:pt x="1531361" y="225353"/>
                </a:cubicBezTo>
                <a:cubicBezTo>
                  <a:pt x="1531361" y="199808"/>
                  <a:pt x="1536042" y="177268"/>
                  <a:pt x="1545405" y="157730"/>
                </a:cubicBezTo>
                <a:cubicBezTo>
                  <a:pt x="1554767" y="138193"/>
                  <a:pt x="1567864" y="122932"/>
                  <a:pt x="1584695" y="111945"/>
                </a:cubicBezTo>
                <a:cubicBezTo>
                  <a:pt x="1601526" y="100959"/>
                  <a:pt x="1621199" y="95466"/>
                  <a:pt x="1643712" y="95466"/>
                </a:cubicBezTo>
                <a:close/>
                <a:moveTo>
                  <a:pt x="1338913" y="95466"/>
                </a:moveTo>
                <a:cubicBezTo>
                  <a:pt x="1351901" y="95466"/>
                  <a:pt x="1364727" y="97631"/>
                  <a:pt x="1377391" y="101960"/>
                </a:cubicBezTo>
                <a:cubicBezTo>
                  <a:pt x="1390055" y="106290"/>
                  <a:pt x="1401583" y="113298"/>
                  <a:pt x="1411973" y="122986"/>
                </a:cubicBezTo>
                <a:cubicBezTo>
                  <a:pt x="1422364" y="132673"/>
                  <a:pt x="1430645" y="145472"/>
                  <a:pt x="1436814" y="161383"/>
                </a:cubicBezTo>
                <a:cubicBezTo>
                  <a:pt x="1442984" y="177295"/>
                  <a:pt x="1446069" y="196886"/>
                  <a:pt x="1446069" y="220157"/>
                </a:cubicBezTo>
                <a:lnTo>
                  <a:pt x="1446069" y="236393"/>
                </a:lnTo>
                <a:lnTo>
                  <a:pt x="1265366" y="236393"/>
                </a:lnTo>
                <a:lnTo>
                  <a:pt x="1267333" y="257276"/>
                </a:lnTo>
                <a:cubicBezTo>
                  <a:pt x="1268970" y="265245"/>
                  <a:pt x="1271426" y="272490"/>
                  <a:pt x="1274700" y="279012"/>
                </a:cubicBezTo>
                <a:cubicBezTo>
                  <a:pt x="1281248" y="292055"/>
                  <a:pt x="1290367" y="301958"/>
                  <a:pt x="1302057" y="308723"/>
                </a:cubicBezTo>
                <a:cubicBezTo>
                  <a:pt x="1313747" y="315488"/>
                  <a:pt x="1327331" y="318871"/>
                  <a:pt x="1342809" y="318871"/>
                </a:cubicBezTo>
                <a:cubicBezTo>
                  <a:pt x="1352875" y="318871"/>
                  <a:pt x="1361994" y="317437"/>
                  <a:pt x="1370166" y="314568"/>
                </a:cubicBezTo>
                <a:cubicBezTo>
                  <a:pt x="1378338" y="311700"/>
                  <a:pt x="1385401" y="307370"/>
                  <a:pt x="1391354" y="301580"/>
                </a:cubicBezTo>
                <a:cubicBezTo>
                  <a:pt x="1397307" y="295789"/>
                  <a:pt x="1401907" y="288564"/>
                  <a:pt x="1405155" y="279905"/>
                </a:cubicBezTo>
                <a:lnTo>
                  <a:pt x="1442172" y="290296"/>
                </a:lnTo>
                <a:cubicBezTo>
                  <a:pt x="1438275" y="302851"/>
                  <a:pt x="1431727" y="313865"/>
                  <a:pt x="1422527" y="323336"/>
                </a:cubicBezTo>
                <a:cubicBezTo>
                  <a:pt x="1413327" y="332806"/>
                  <a:pt x="1401961" y="340167"/>
                  <a:pt x="1388432" y="345416"/>
                </a:cubicBezTo>
                <a:cubicBezTo>
                  <a:pt x="1374902" y="350666"/>
                  <a:pt x="1359694" y="353291"/>
                  <a:pt x="1342809" y="353291"/>
                </a:cubicBezTo>
                <a:cubicBezTo>
                  <a:pt x="1318780" y="353291"/>
                  <a:pt x="1298079" y="347960"/>
                  <a:pt x="1280707" y="337298"/>
                </a:cubicBezTo>
                <a:cubicBezTo>
                  <a:pt x="1263335" y="326637"/>
                  <a:pt x="1249967" y="311700"/>
                  <a:pt x="1240605" y="292488"/>
                </a:cubicBezTo>
                <a:cubicBezTo>
                  <a:pt x="1231242" y="273275"/>
                  <a:pt x="1226561" y="250897"/>
                  <a:pt x="1226561" y="225353"/>
                </a:cubicBezTo>
                <a:cubicBezTo>
                  <a:pt x="1226561" y="199808"/>
                  <a:pt x="1231242" y="177268"/>
                  <a:pt x="1240605" y="157730"/>
                </a:cubicBezTo>
                <a:cubicBezTo>
                  <a:pt x="1249967" y="138193"/>
                  <a:pt x="1263064" y="122932"/>
                  <a:pt x="1279895" y="111945"/>
                </a:cubicBezTo>
                <a:cubicBezTo>
                  <a:pt x="1296726" y="100959"/>
                  <a:pt x="1316399" y="95466"/>
                  <a:pt x="1338913" y="95466"/>
                </a:cubicBezTo>
                <a:close/>
                <a:moveTo>
                  <a:pt x="427976" y="95466"/>
                </a:moveTo>
                <a:cubicBezTo>
                  <a:pt x="448974" y="95466"/>
                  <a:pt x="467483" y="100716"/>
                  <a:pt x="483503" y="111215"/>
                </a:cubicBezTo>
                <a:cubicBezTo>
                  <a:pt x="499522" y="121714"/>
                  <a:pt x="512023" y="136597"/>
                  <a:pt x="521007" y="155863"/>
                </a:cubicBezTo>
                <a:cubicBezTo>
                  <a:pt x="529991" y="175130"/>
                  <a:pt x="534483" y="197860"/>
                  <a:pt x="534483" y="224054"/>
                </a:cubicBezTo>
                <a:cubicBezTo>
                  <a:pt x="534483" y="250464"/>
                  <a:pt x="529991" y="273329"/>
                  <a:pt x="521007" y="292650"/>
                </a:cubicBezTo>
                <a:cubicBezTo>
                  <a:pt x="512023" y="311970"/>
                  <a:pt x="499576" y="326907"/>
                  <a:pt x="483665" y="337461"/>
                </a:cubicBezTo>
                <a:cubicBezTo>
                  <a:pt x="467754" y="348014"/>
                  <a:pt x="449407" y="353291"/>
                  <a:pt x="428626" y="353291"/>
                </a:cubicBezTo>
                <a:cubicBezTo>
                  <a:pt x="412606" y="353291"/>
                  <a:pt x="399780" y="350612"/>
                  <a:pt x="390147" y="345254"/>
                </a:cubicBezTo>
                <a:cubicBezTo>
                  <a:pt x="380514" y="339896"/>
                  <a:pt x="373099" y="333781"/>
                  <a:pt x="367904" y="326907"/>
                </a:cubicBezTo>
                <a:cubicBezTo>
                  <a:pt x="362708" y="320034"/>
                  <a:pt x="358703" y="314325"/>
                  <a:pt x="355889" y="309779"/>
                </a:cubicBezTo>
                <a:lnTo>
                  <a:pt x="352642" y="309779"/>
                </a:lnTo>
                <a:lnTo>
                  <a:pt x="352642" y="441613"/>
                </a:lnTo>
                <a:lnTo>
                  <a:pt x="314326" y="441613"/>
                </a:lnTo>
                <a:lnTo>
                  <a:pt x="314326" y="98713"/>
                </a:lnTo>
                <a:lnTo>
                  <a:pt x="351343" y="98713"/>
                </a:lnTo>
                <a:lnTo>
                  <a:pt x="351343" y="138329"/>
                </a:lnTo>
                <a:lnTo>
                  <a:pt x="355889" y="138329"/>
                </a:lnTo>
                <a:cubicBezTo>
                  <a:pt x="358703" y="133999"/>
                  <a:pt x="362627" y="128452"/>
                  <a:pt x="367660" y="121687"/>
                </a:cubicBezTo>
                <a:cubicBezTo>
                  <a:pt x="372693" y="114922"/>
                  <a:pt x="379945" y="108861"/>
                  <a:pt x="389416" y="103503"/>
                </a:cubicBezTo>
                <a:cubicBezTo>
                  <a:pt x="398887" y="98145"/>
                  <a:pt x="411740" y="95466"/>
                  <a:pt x="427976" y="95466"/>
                </a:cubicBezTo>
                <a:close/>
                <a:moveTo>
                  <a:pt x="113651" y="95466"/>
                </a:moveTo>
                <a:cubicBezTo>
                  <a:pt x="134649" y="95466"/>
                  <a:pt x="153158" y="100716"/>
                  <a:pt x="169177" y="111215"/>
                </a:cubicBezTo>
                <a:cubicBezTo>
                  <a:pt x="185197" y="121714"/>
                  <a:pt x="197698" y="136597"/>
                  <a:pt x="206682" y="155863"/>
                </a:cubicBezTo>
                <a:cubicBezTo>
                  <a:pt x="215666" y="175130"/>
                  <a:pt x="220158" y="197860"/>
                  <a:pt x="220158" y="224054"/>
                </a:cubicBezTo>
                <a:cubicBezTo>
                  <a:pt x="220158" y="250464"/>
                  <a:pt x="215666" y="273329"/>
                  <a:pt x="206682" y="292650"/>
                </a:cubicBezTo>
                <a:cubicBezTo>
                  <a:pt x="197698" y="311970"/>
                  <a:pt x="185251" y="326907"/>
                  <a:pt x="169340" y="337461"/>
                </a:cubicBezTo>
                <a:cubicBezTo>
                  <a:pt x="153429" y="348014"/>
                  <a:pt x="135082" y="353291"/>
                  <a:pt x="114300" y="353291"/>
                </a:cubicBezTo>
                <a:cubicBezTo>
                  <a:pt x="98281" y="353291"/>
                  <a:pt x="85455" y="350612"/>
                  <a:pt x="75822" y="345254"/>
                </a:cubicBezTo>
                <a:cubicBezTo>
                  <a:pt x="66188" y="339896"/>
                  <a:pt x="58774" y="333781"/>
                  <a:pt x="53579" y="326907"/>
                </a:cubicBezTo>
                <a:cubicBezTo>
                  <a:pt x="48383" y="320034"/>
                  <a:pt x="44378" y="314325"/>
                  <a:pt x="41564" y="309779"/>
                </a:cubicBezTo>
                <a:lnTo>
                  <a:pt x="38317" y="309779"/>
                </a:lnTo>
                <a:lnTo>
                  <a:pt x="38317" y="441613"/>
                </a:lnTo>
                <a:lnTo>
                  <a:pt x="0" y="441613"/>
                </a:lnTo>
                <a:lnTo>
                  <a:pt x="0" y="98713"/>
                </a:lnTo>
                <a:lnTo>
                  <a:pt x="37018" y="98713"/>
                </a:lnTo>
                <a:lnTo>
                  <a:pt x="37018" y="138329"/>
                </a:lnTo>
                <a:lnTo>
                  <a:pt x="41564" y="138329"/>
                </a:lnTo>
                <a:cubicBezTo>
                  <a:pt x="44378" y="133999"/>
                  <a:pt x="48302" y="128452"/>
                  <a:pt x="53335" y="121687"/>
                </a:cubicBezTo>
                <a:cubicBezTo>
                  <a:pt x="58368" y="114922"/>
                  <a:pt x="65620" y="108861"/>
                  <a:pt x="75091" y="103503"/>
                </a:cubicBezTo>
                <a:cubicBezTo>
                  <a:pt x="84562" y="98145"/>
                  <a:pt x="97415" y="95466"/>
                  <a:pt x="113651" y="95466"/>
                </a:cubicBezTo>
                <a:close/>
                <a:moveTo>
                  <a:pt x="1133259" y="94817"/>
                </a:moveTo>
                <a:cubicBezTo>
                  <a:pt x="1136073" y="94817"/>
                  <a:pt x="1139591" y="94871"/>
                  <a:pt x="1143812" y="94979"/>
                </a:cubicBezTo>
                <a:cubicBezTo>
                  <a:pt x="1148034" y="95087"/>
                  <a:pt x="1151227" y="95250"/>
                  <a:pt x="1153391" y="95466"/>
                </a:cubicBezTo>
                <a:lnTo>
                  <a:pt x="1153391" y="134432"/>
                </a:lnTo>
                <a:cubicBezTo>
                  <a:pt x="1152093" y="134107"/>
                  <a:pt x="1149143" y="133593"/>
                  <a:pt x="1144543" y="132890"/>
                </a:cubicBezTo>
                <a:cubicBezTo>
                  <a:pt x="1139943" y="132186"/>
                  <a:pt x="1135099" y="131834"/>
                  <a:pt x="1130012" y="131834"/>
                </a:cubicBezTo>
                <a:cubicBezTo>
                  <a:pt x="1117889" y="131834"/>
                  <a:pt x="1107092" y="134351"/>
                  <a:pt x="1097621" y="139384"/>
                </a:cubicBezTo>
                <a:cubicBezTo>
                  <a:pt x="1088151" y="144417"/>
                  <a:pt x="1080682" y="151344"/>
                  <a:pt x="1075216" y="160166"/>
                </a:cubicBezTo>
                <a:cubicBezTo>
                  <a:pt x="1069750" y="168987"/>
                  <a:pt x="1067017" y="179026"/>
                  <a:pt x="1067017" y="190283"/>
                </a:cubicBezTo>
                <a:lnTo>
                  <a:pt x="1067017" y="348095"/>
                </a:lnTo>
                <a:lnTo>
                  <a:pt x="1028700" y="348095"/>
                </a:lnTo>
                <a:lnTo>
                  <a:pt x="1028700" y="98713"/>
                </a:lnTo>
                <a:lnTo>
                  <a:pt x="1065718" y="98713"/>
                </a:lnTo>
                <a:lnTo>
                  <a:pt x="1065718" y="136380"/>
                </a:lnTo>
                <a:lnTo>
                  <a:pt x="1068316" y="136380"/>
                </a:lnTo>
                <a:cubicBezTo>
                  <a:pt x="1072862" y="124041"/>
                  <a:pt x="1081088" y="114029"/>
                  <a:pt x="1092994" y="106344"/>
                </a:cubicBezTo>
                <a:cubicBezTo>
                  <a:pt x="1104901" y="98659"/>
                  <a:pt x="1118322" y="94817"/>
                  <a:pt x="1133259" y="94817"/>
                </a:cubicBezTo>
                <a:close/>
                <a:moveTo>
                  <a:pt x="645536" y="38966"/>
                </a:moveTo>
                <a:lnTo>
                  <a:pt x="683852" y="38966"/>
                </a:lnTo>
                <a:lnTo>
                  <a:pt x="683852" y="98713"/>
                </a:lnTo>
                <a:lnTo>
                  <a:pt x="737106" y="98713"/>
                </a:lnTo>
                <a:lnTo>
                  <a:pt x="737106" y="131185"/>
                </a:lnTo>
                <a:lnTo>
                  <a:pt x="683852" y="131185"/>
                </a:lnTo>
                <a:lnTo>
                  <a:pt x="683852" y="276658"/>
                </a:lnTo>
                <a:cubicBezTo>
                  <a:pt x="683852" y="287482"/>
                  <a:pt x="685449" y="295572"/>
                  <a:pt x="688642" y="300930"/>
                </a:cubicBezTo>
                <a:cubicBezTo>
                  <a:pt x="691835" y="306288"/>
                  <a:pt x="695948" y="309860"/>
                  <a:pt x="700981" y="311646"/>
                </a:cubicBezTo>
                <a:cubicBezTo>
                  <a:pt x="706014" y="313432"/>
                  <a:pt x="711345" y="314325"/>
                  <a:pt x="716973" y="314325"/>
                </a:cubicBezTo>
                <a:cubicBezTo>
                  <a:pt x="721195" y="314325"/>
                  <a:pt x="724658" y="314081"/>
                  <a:pt x="727364" y="313594"/>
                </a:cubicBezTo>
                <a:cubicBezTo>
                  <a:pt x="730070" y="313107"/>
                  <a:pt x="732235" y="312701"/>
                  <a:pt x="733858" y="312376"/>
                </a:cubicBezTo>
                <a:lnTo>
                  <a:pt x="741652" y="346796"/>
                </a:lnTo>
                <a:cubicBezTo>
                  <a:pt x="739054" y="347770"/>
                  <a:pt x="735428" y="348772"/>
                  <a:pt x="730774" y="349800"/>
                </a:cubicBezTo>
                <a:cubicBezTo>
                  <a:pt x="726119" y="350828"/>
                  <a:pt x="720220" y="351342"/>
                  <a:pt x="713077" y="351342"/>
                </a:cubicBezTo>
                <a:cubicBezTo>
                  <a:pt x="702253" y="351342"/>
                  <a:pt x="691673" y="349015"/>
                  <a:pt x="681336" y="344361"/>
                </a:cubicBezTo>
                <a:cubicBezTo>
                  <a:pt x="670999" y="339707"/>
                  <a:pt x="662448" y="332617"/>
                  <a:pt x="655683" y="323092"/>
                </a:cubicBezTo>
                <a:cubicBezTo>
                  <a:pt x="648918" y="313567"/>
                  <a:pt x="645536" y="301553"/>
                  <a:pt x="645536" y="287049"/>
                </a:cubicBezTo>
                <a:lnTo>
                  <a:pt x="645536" y="131185"/>
                </a:lnTo>
                <a:lnTo>
                  <a:pt x="607869" y="131185"/>
                </a:lnTo>
                <a:lnTo>
                  <a:pt x="607869" y="98713"/>
                </a:lnTo>
                <a:lnTo>
                  <a:pt x="645536" y="98713"/>
                </a:lnTo>
                <a:close/>
                <a:moveTo>
                  <a:pt x="1853046" y="15586"/>
                </a:moveTo>
                <a:lnTo>
                  <a:pt x="1891362" y="15586"/>
                </a:lnTo>
                <a:lnTo>
                  <a:pt x="1891362" y="138329"/>
                </a:lnTo>
                <a:lnTo>
                  <a:pt x="1894610" y="138329"/>
                </a:lnTo>
                <a:cubicBezTo>
                  <a:pt x="1897424" y="133999"/>
                  <a:pt x="1901347" y="128452"/>
                  <a:pt x="1906380" y="121687"/>
                </a:cubicBezTo>
                <a:cubicBezTo>
                  <a:pt x="1911414" y="114922"/>
                  <a:pt x="1918665" y="108861"/>
                  <a:pt x="1928136" y="103503"/>
                </a:cubicBezTo>
                <a:cubicBezTo>
                  <a:pt x="1937608" y="98145"/>
                  <a:pt x="1950461" y="95466"/>
                  <a:pt x="1966697" y="95466"/>
                </a:cubicBezTo>
                <a:cubicBezTo>
                  <a:pt x="1987695" y="95466"/>
                  <a:pt x="2006204" y="100716"/>
                  <a:pt x="2022223" y="111215"/>
                </a:cubicBezTo>
                <a:cubicBezTo>
                  <a:pt x="2038242" y="121714"/>
                  <a:pt x="2050744" y="136597"/>
                  <a:pt x="2059727" y="155863"/>
                </a:cubicBezTo>
                <a:cubicBezTo>
                  <a:pt x="2068712" y="175130"/>
                  <a:pt x="2073203" y="197860"/>
                  <a:pt x="2073203" y="224054"/>
                </a:cubicBezTo>
                <a:cubicBezTo>
                  <a:pt x="2073203" y="250464"/>
                  <a:pt x="2068712" y="273329"/>
                  <a:pt x="2059727" y="292650"/>
                </a:cubicBezTo>
                <a:cubicBezTo>
                  <a:pt x="2050744" y="311970"/>
                  <a:pt x="2038297" y="326907"/>
                  <a:pt x="2022385" y="337461"/>
                </a:cubicBezTo>
                <a:cubicBezTo>
                  <a:pt x="2006474" y="348014"/>
                  <a:pt x="1988128" y="353291"/>
                  <a:pt x="1967346" y="353291"/>
                </a:cubicBezTo>
                <a:cubicBezTo>
                  <a:pt x="1951327" y="353291"/>
                  <a:pt x="1938500" y="350612"/>
                  <a:pt x="1928867" y="345254"/>
                </a:cubicBezTo>
                <a:cubicBezTo>
                  <a:pt x="1919234" y="339896"/>
                  <a:pt x="1911819" y="333781"/>
                  <a:pt x="1906624" y="326907"/>
                </a:cubicBezTo>
                <a:cubicBezTo>
                  <a:pt x="1901428" y="320034"/>
                  <a:pt x="1897424" y="314325"/>
                  <a:pt x="1894610" y="309779"/>
                </a:cubicBezTo>
                <a:lnTo>
                  <a:pt x="1890063" y="309779"/>
                </a:lnTo>
                <a:lnTo>
                  <a:pt x="1890063" y="348095"/>
                </a:lnTo>
                <a:lnTo>
                  <a:pt x="1853046" y="348095"/>
                </a:lnTo>
                <a:close/>
                <a:moveTo>
                  <a:pt x="2191183" y="5195"/>
                </a:moveTo>
                <a:cubicBezTo>
                  <a:pt x="2198652" y="5195"/>
                  <a:pt x="2205065" y="7739"/>
                  <a:pt x="2210423" y="12826"/>
                </a:cubicBezTo>
                <a:cubicBezTo>
                  <a:pt x="2215781" y="17913"/>
                  <a:pt x="2218460" y="24029"/>
                  <a:pt x="2218460" y="31172"/>
                </a:cubicBezTo>
                <a:cubicBezTo>
                  <a:pt x="2218460" y="38316"/>
                  <a:pt x="2215781" y="44432"/>
                  <a:pt x="2210423" y="49519"/>
                </a:cubicBezTo>
                <a:cubicBezTo>
                  <a:pt x="2205065" y="54606"/>
                  <a:pt x="2198652" y="57150"/>
                  <a:pt x="2191183" y="57150"/>
                </a:cubicBezTo>
                <a:cubicBezTo>
                  <a:pt x="2183715" y="57150"/>
                  <a:pt x="2177302" y="54606"/>
                  <a:pt x="2171944" y="49519"/>
                </a:cubicBezTo>
                <a:cubicBezTo>
                  <a:pt x="2166586" y="44432"/>
                  <a:pt x="2163907" y="38316"/>
                  <a:pt x="2163907" y="31172"/>
                </a:cubicBezTo>
                <a:cubicBezTo>
                  <a:pt x="2163907" y="24029"/>
                  <a:pt x="2166586" y="17913"/>
                  <a:pt x="2171944" y="12826"/>
                </a:cubicBezTo>
                <a:cubicBezTo>
                  <a:pt x="2177302" y="7739"/>
                  <a:pt x="2183715" y="5195"/>
                  <a:pt x="2191183" y="5195"/>
                </a:cubicBezTo>
                <a:close/>
                <a:moveTo>
                  <a:pt x="915699" y="0"/>
                </a:moveTo>
                <a:cubicBezTo>
                  <a:pt x="925116" y="0"/>
                  <a:pt x="932801" y="757"/>
                  <a:pt x="938754" y="2273"/>
                </a:cubicBezTo>
                <a:cubicBezTo>
                  <a:pt x="944707" y="3788"/>
                  <a:pt x="949145" y="5195"/>
                  <a:pt x="952068" y="6494"/>
                </a:cubicBezTo>
                <a:lnTo>
                  <a:pt x="941027" y="39615"/>
                </a:lnTo>
                <a:cubicBezTo>
                  <a:pt x="939079" y="38966"/>
                  <a:pt x="936400" y="38154"/>
                  <a:pt x="932990" y="37180"/>
                </a:cubicBezTo>
                <a:cubicBezTo>
                  <a:pt x="929581" y="36205"/>
                  <a:pt x="925116" y="35718"/>
                  <a:pt x="919596" y="35718"/>
                </a:cubicBezTo>
                <a:cubicBezTo>
                  <a:pt x="906932" y="35718"/>
                  <a:pt x="897813" y="38911"/>
                  <a:pt x="892239" y="45298"/>
                </a:cubicBezTo>
                <a:cubicBezTo>
                  <a:pt x="886664" y="51684"/>
                  <a:pt x="883877" y="61046"/>
                  <a:pt x="883877" y="73385"/>
                </a:cubicBezTo>
                <a:lnTo>
                  <a:pt x="883877" y="98713"/>
                </a:lnTo>
                <a:lnTo>
                  <a:pt x="939728" y="98713"/>
                </a:lnTo>
                <a:lnTo>
                  <a:pt x="939728" y="131185"/>
                </a:lnTo>
                <a:lnTo>
                  <a:pt x="883877" y="131185"/>
                </a:lnTo>
                <a:lnTo>
                  <a:pt x="883877" y="348095"/>
                </a:lnTo>
                <a:lnTo>
                  <a:pt x="845561" y="348095"/>
                </a:lnTo>
                <a:lnTo>
                  <a:pt x="845561" y="131185"/>
                </a:lnTo>
                <a:lnTo>
                  <a:pt x="805296" y="131185"/>
                </a:lnTo>
                <a:lnTo>
                  <a:pt x="805296" y="98713"/>
                </a:lnTo>
                <a:lnTo>
                  <a:pt x="845561" y="98713"/>
                </a:lnTo>
                <a:lnTo>
                  <a:pt x="845561" y="64293"/>
                </a:lnTo>
                <a:cubicBezTo>
                  <a:pt x="845561" y="50006"/>
                  <a:pt x="848916" y="38100"/>
                  <a:pt x="855627" y="28575"/>
                </a:cubicBezTo>
                <a:cubicBezTo>
                  <a:pt x="862338" y="19050"/>
                  <a:pt x="871051" y="11906"/>
                  <a:pt x="881767" y="7143"/>
                </a:cubicBezTo>
                <a:cubicBezTo>
                  <a:pt x="892482" y="2381"/>
                  <a:pt x="903793" y="0"/>
                  <a:pt x="915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ITLE_ONLY_2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2" hasCustomPrompt="1"/>
          </p:nvPr>
        </p:nvSpPr>
        <p:spPr>
          <a:xfrm>
            <a:off x="958263" y="1806025"/>
            <a:ext cx="765600" cy="765600"/>
          </a:xfrm>
          <a:prstGeom prst="rect">
            <a:avLst/>
          </a:prstGeom>
          <a:gradFill>
            <a:gsLst>
              <a:gs pos="0">
                <a:schemeClr val="dk2"/>
              </a:gs>
              <a:gs pos="0">
                <a:schemeClr val="dk2"/>
              </a:gs>
              <a:gs pos="6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3" hasCustomPrompt="1"/>
          </p:nvPr>
        </p:nvSpPr>
        <p:spPr>
          <a:xfrm>
            <a:off x="4616437" y="3450127"/>
            <a:ext cx="765600" cy="765600"/>
          </a:xfrm>
          <a:prstGeom prst="rect">
            <a:avLst/>
          </a:prstGeom>
          <a:gradFill>
            <a:gsLst>
              <a:gs pos="0">
                <a:schemeClr val="dk2"/>
              </a:gs>
              <a:gs pos="0">
                <a:schemeClr val="dk2"/>
              </a:gs>
              <a:gs pos="6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4" hasCustomPrompt="1"/>
          </p:nvPr>
        </p:nvSpPr>
        <p:spPr>
          <a:xfrm>
            <a:off x="4616438" y="1806026"/>
            <a:ext cx="765600" cy="765600"/>
          </a:xfrm>
          <a:prstGeom prst="rect">
            <a:avLst/>
          </a:prstGeom>
          <a:gradFill>
            <a:gsLst>
              <a:gs pos="0">
                <a:schemeClr val="dk2"/>
              </a:gs>
              <a:gs pos="0">
                <a:schemeClr val="dk2"/>
              </a:gs>
              <a:gs pos="6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5" hasCustomPrompt="1"/>
          </p:nvPr>
        </p:nvSpPr>
        <p:spPr>
          <a:xfrm>
            <a:off x="958337" y="3450125"/>
            <a:ext cx="765600" cy="765600"/>
          </a:xfrm>
          <a:prstGeom prst="rect">
            <a:avLst/>
          </a:prstGeom>
          <a:gradFill>
            <a:gsLst>
              <a:gs pos="0">
                <a:schemeClr val="dk2"/>
              </a:gs>
              <a:gs pos="0">
                <a:schemeClr val="dk2"/>
              </a:gs>
              <a:gs pos="6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"/>
          </p:nvPr>
        </p:nvSpPr>
        <p:spPr>
          <a:xfrm>
            <a:off x="1919738" y="1677400"/>
            <a:ext cx="2607900" cy="43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635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6"/>
          </p:nvPr>
        </p:nvSpPr>
        <p:spPr>
          <a:xfrm>
            <a:off x="5577838" y="1677396"/>
            <a:ext cx="2607900" cy="43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635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7"/>
          </p:nvPr>
        </p:nvSpPr>
        <p:spPr>
          <a:xfrm>
            <a:off x="5577838" y="3307396"/>
            <a:ext cx="2607900" cy="43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635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8"/>
          </p:nvPr>
        </p:nvSpPr>
        <p:spPr>
          <a:xfrm>
            <a:off x="1919738" y="3307400"/>
            <a:ext cx="2607900" cy="43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635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9"/>
          </p:nvPr>
        </p:nvSpPr>
        <p:spPr>
          <a:xfrm>
            <a:off x="1919738" y="2111188"/>
            <a:ext cx="2607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3"/>
          </p:nvPr>
        </p:nvSpPr>
        <p:spPr>
          <a:xfrm>
            <a:off x="5577838" y="2111200"/>
            <a:ext cx="2607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4"/>
          </p:nvPr>
        </p:nvSpPr>
        <p:spPr>
          <a:xfrm>
            <a:off x="1919738" y="3741200"/>
            <a:ext cx="2607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5"/>
          </p:nvPr>
        </p:nvSpPr>
        <p:spPr>
          <a:xfrm>
            <a:off x="5577838" y="3741200"/>
            <a:ext cx="2607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/>
          <p:nvPr/>
        </p:nvSpPr>
        <p:spPr>
          <a:xfrm>
            <a:off x="8032100" y="1483800"/>
            <a:ext cx="3120600" cy="3120300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0">
                <a:schemeClr val="lt2"/>
              </a:gs>
              <a:gs pos="48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3"/>
          <p:cNvSpPr/>
          <p:nvPr/>
        </p:nvSpPr>
        <p:spPr>
          <a:xfrm>
            <a:off x="-5015575" y="1246825"/>
            <a:ext cx="7400400" cy="8076300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0">
                <a:schemeClr val="lt2"/>
              </a:gs>
              <a:gs pos="48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3"/>
          <p:cNvSpPr/>
          <p:nvPr/>
        </p:nvSpPr>
        <p:spPr>
          <a:xfrm rot="-2169224">
            <a:off x="-254877" y="453913"/>
            <a:ext cx="9829139" cy="4390225"/>
          </a:xfrm>
          <a:custGeom>
            <a:avLst/>
            <a:gdLst/>
            <a:ahLst/>
            <a:cxnLst/>
            <a:rect l="l" t="t" r="r" b="b"/>
            <a:pathLst>
              <a:path w="9828371" h="4389882" extrusionOk="0">
                <a:moveTo>
                  <a:pt x="1402007" y="4389842"/>
                </a:moveTo>
                <a:lnTo>
                  <a:pt x="1402082" y="4389882"/>
                </a:lnTo>
                <a:lnTo>
                  <a:pt x="1401987" y="4389882"/>
                </a:lnTo>
                <a:close/>
                <a:moveTo>
                  <a:pt x="1335676" y="4381824"/>
                </a:moveTo>
                <a:lnTo>
                  <a:pt x="1335789" y="4381881"/>
                </a:lnTo>
                <a:lnTo>
                  <a:pt x="1335598" y="4381976"/>
                </a:lnTo>
                <a:close/>
                <a:moveTo>
                  <a:pt x="1070323" y="4350028"/>
                </a:moveTo>
                <a:lnTo>
                  <a:pt x="1070421" y="4350067"/>
                </a:lnTo>
                <a:lnTo>
                  <a:pt x="1070230" y="4350257"/>
                </a:lnTo>
                <a:close/>
                <a:moveTo>
                  <a:pt x="406646" y="4270410"/>
                </a:moveTo>
                <a:lnTo>
                  <a:pt x="406813" y="4270438"/>
                </a:lnTo>
                <a:lnTo>
                  <a:pt x="406623" y="4270533"/>
                </a:lnTo>
                <a:close/>
                <a:moveTo>
                  <a:pt x="340254" y="4262505"/>
                </a:moveTo>
                <a:lnTo>
                  <a:pt x="340424" y="4262532"/>
                </a:lnTo>
                <a:lnTo>
                  <a:pt x="340234" y="4262628"/>
                </a:lnTo>
                <a:close/>
                <a:moveTo>
                  <a:pt x="74867" y="4230712"/>
                </a:moveTo>
                <a:lnTo>
                  <a:pt x="74962" y="4230719"/>
                </a:lnTo>
                <a:lnTo>
                  <a:pt x="74866" y="4230719"/>
                </a:lnTo>
                <a:close/>
                <a:moveTo>
                  <a:pt x="7718886" y="3016827"/>
                </a:moveTo>
                <a:lnTo>
                  <a:pt x="7678538" y="3036500"/>
                </a:lnTo>
                <a:lnTo>
                  <a:pt x="7715295" y="3019065"/>
                </a:lnTo>
                <a:close/>
                <a:moveTo>
                  <a:pt x="7754136" y="2989471"/>
                </a:moveTo>
                <a:lnTo>
                  <a:pt x="7707020" y="3012327"/>
                </a:lnTo>
                <a:lnTo>
                  <a:pt x="7749912" y="2992119"/>
                </a:lnTo>
                <a:close/>
                <a:moveTo>
                  <a:pt x="7789059" y="2962257"/>
                </a:moveTo>
                <a:lnTo>
                  <a:pt x="7738882" y="2986467"/>
                </a:lnTo>
                <a:lnTo>
                  <a:pt x="7784577" y="2965085"/>
                </a:lnTo>
                <a:close/>
                <a:moveTo>
                  <a:pt x="7824858" y="2934401"/>
                </a:moveTo>
                <a:lnTo>
                  <a:pt x="7762372" y="2964404"/>
                </a:lnTo>
                <a:lnTo>
                  <a:pt x="7819189" y="2938001"/>
                </a:lnTo>
                <a:close/>
                <a:moveTo>
                  <a:pt x="8067551" y="2746312"/>
                </a:moveTo>
                <a:lnTo>
                  <a:pt x="8004693" y="2804124"/>
                </a:lnTo>
                <a:lnTo>
                  <a:pt x="7999811" y="2808192"/>
                </a:lnTo>
                <a:lnTo>
                  <a:pt x="8005966" y="2804264"/>
                </a:lnTo>
                <a:lnTo>
                  <a:pt x="8008790" y="2801704"/>
                </a:lnTo>
                <a:lnTo>
                  <a:pt x="8051867" y="2761673"/>
                </a:lnTo>
                <a:lnTo>
                  <a:pt x="8051937" y="2761606"/>
                </a:lnTo>
                <a:close/>
                <a:moveTo>
                  <a:pt x="8155614" y="2734279"/>
                </a:moveTo>
                <a:lnTo>
                  <a:pt x="8135531" y="2750259"/>
                </a:lnTo>
                <a:lnTo>
                  <a:pt x="8142592" y="2744818"/>
                </a:lnTo>
                <a:close/>
                <a:moveTo>
                  <a:pt x="8167523" y="2713712"/>
                </a:moveTo>
                <a:lnTo>
                  <a:pt x="8162503" y="2717838"/>
                </a:lnTo>
                <a:lnTo>
                  <a:pt x="8164600" y="2716168"/>
                </a:lnTo>
                <a:close/>
                <a:moveTo>
                  <a:pt x="8800391" y="1746313"/>
                </a:moveTo>
                <a:lnTo>
                  <a:pt x="8798382" y="1749975"/>
                </a:lnTo>
                <a:lnTo>
                  <a:pt x="8798908" y="1749075"/>
                </a:lnTo>
                <a:close/>
                <a:moveTo>
                  <a:pt x="9403842" y="0"/>
                </a:moveTo>
                <a:lnTo>
                  <a:pt x="9412129" y="2096"/>
                </a:lnTo>
                <a:cubicBezTo>
                  <a:pt x="9410605" y="8001"/>
                  <a:pt x="9259443" y="600170"/>
                  <a:pt x="9002268" y="1245584"/>
                </a:cubicBezTo>
                <a:lnTo>
                  <a:pt x="8911629" y="1463768"/>
                </a:lnTo>
                <a:lnTo>
                  <a:pt x="8914760" y="1457028"/>
                </a:lnTo>
                <a:cubicBezTo>
                  <a:pt x="8940582" y="1399639"/>
                  <a:pt x="8965201" y="1343168"/>
                  <a:pt x="8988552" y="1288161"/>
                </a:cubicBezTo>
                <a:cubicBezTo>
                  <a:pt x="9258681" y="651986"/>
                  <a:pt x="9422035" y="69151"/>
                  <a:pt x="9423654" y="63341"/>
                </a:cubicBezTo>
                <a:lnTo>
                  <a:pt x="9431940" y="65627"/>
                </a:lnTo>
                <a:cubicBezTo>
                  <a:pt x="9430321" y="71437"/>
                  <a:pt x="9266872" y="654748"/>
                  <a:pt x="8996553" y="1291399"/>
                </a:cubicBezTo>
                <a:lnTo>
                  <a:pt x="8904406" y="1500079"/>
                </a:lnTo>
                <a:lnTo>
                  <a:pt x="8956861" y="1391103"/>
                </a:lnTo>
                <a:cubicBezTo>
                  <a:pt x="9255570" y="740505"/>
                  <a:pt x="9441573" y="133409"/>
                  <a:pt x="9443656" y="126491"/>
                </a:cubicBezTo>
                <a:lnTo>
                  <a:pt x="9451848" y="128968"/>
                </a:lnTo>
                <a:cubicBezTo>
                  <a:pt x="9449764" y="135885"/>
                  <a:pt x="9263616" y="743492"/>
                  <a:pt x="8964615" y="1394664"/>
                </a:cubicBezTo>
                <a:lnTo>
                  <a:pt x="8853741" y="1624984"/>
                </a:lnTo>
                <a:lnTo>
                  <a:pt x="8950758" y="1434268"/>
                </a:lnTo>
                <a:cubicBezTo>
                  <a:pt x="9262578" y="793254"/>
                  <a:pt x="9461218" y="196679"/>
                  <a:pt x="9463468" y="189928"/>
                </a:cubicBezTo>
                <a:lnTo>
                  <a:pt x="9471659" y="192595"/>
                </a:lnTo>
                <a:cubicBezTo>
                  <a:pt x="9469409" y="199430"/>
                  <a:pt x="9270551" y="796525"/>
                  <a:pt x="8958485" y="1438051"/>
                </a:cubicBezTo>
                <a:lnTo>
                  <a:pt x="8824937" y="1700589"/>
                </a:lnTo>
                <a:lnTo>
                  <a:pt x="8944818" y="1477272"/>
                </a:lnTo>
                <a:cubicBezTo>
                  <a:pt x="9269704" y="845904"/>
                  <a:pt x="9481053" y="259842"/>
                  <a:pt x="9483470" y="253174"/>
                </a:cubicBezTo>
                <a:lnTo>
                  <a:pt x="9491566" y="256031"/>
                </a:lnTo>
                <a:cubicBezTo>
                  <a:pt x="9488804" y="263652"/>
                  <a:pt x="9212960" y="1028795"/>
                  <a:pt x="8806433" y="1753266"/>
                </a:cubicBezTo>
                <a:lnTo>
                  <a:pt x="8766320" y="1822792"/>
                </a:lnTo>
                <a:lnTo>
                  <a:pt x="8787384" y="1788033"/>
                </a:lnTo>
                <a:cubicBezTo>
                  <a:pt x="9208389" y="1074705"/>
                  <a:pt x="9500425" y="323945"/>
                  <a:pt x="9503378" y="316420"/>
                </a:cubicBezTo>
                <a:lnTo>
                  <a:pt x="9511379" y="319468"/>
                </a:lnTo>
                <a:cubicBezTo>
                  <a:pt x="9508522" y="326993"/>
                  <a:pt x="9216104" y="1078325"/>
                  <a:pt x="8794814" y="1792319"/>
                </a:cubicBezTo>
                <a:lnTo>
                  <a:pt x="8732657" y="1894904"/>
                </a:lnTo>
                <a:lnTo>
                  <a:pt x="8775954" y="1826799"/>
                </a:lnTo>
                <a:cubicBezTo>
                  <a:pt x="9211722" y="1123950"/>
                  <a:pt x="9520237" y="387000"/>
                  <a:pt x="9523285" y="379666"/>
                </a:cubicBezTo>
                <a:lnTo>
                  <a:pt x="9531191" y="383000"/>
                </a:lnTo>
                <a:cubicBezTo>
                  <a:pt x="9528143" y="390334"/>
                  <a:pt x="9219342" y="1127950"/>
                  <a:pt x="8783193" y="1831371"/>
                </a:cubicBezTo>
                <a:lnTo>
                  <a:pt x="8704482" y="1955193"/>
                </a:lnTo>
                <a:lnTo>
                  <a:pt x="8764523" y="1865662"/>
                </a:lnTo>
                <a:cubicBezTo>
                  <a:pt x="9215056" y="1173384"/>
                  <a:pt x="9539953" y="450246"/>
                  <a:pt x="9543192" y="443007"/>
                </a:cubicBezTo>
                <a:lnTo>
                  <a:pt x="9551002" y="446531"/>
                </a:lnTo>
                <a:cubicBezTo>
                  <a:pt x="9547764" y="453770"/>
                  <a:pt x="9222580" y="1177481"/>
                  <a:pt x="8771762" y="1870234"/>
                </a:cubicBezTo>
                <a:cubicBezTo>
                  <a:pt x="8738651" y="1921109"/>
                  <a:pt x="8705679" y="1970578"/>
                  <a:pt x="8672862" y="2018623"/>
                </a:cubicBezTo>
                <a:lnTo>
                  <a:pt x="8626065" y="2085419"/>
                </a:lnTo>
                <a:lnTo>
                  <a:pt x="8626090" y="2085386"/>
                </a:lnTo>
                <a:cubicBezTo>
                  <a:pt x="8668193" y="2027169"/>
                  <a:pt x="8710600" y="1966775"/>
                  <a:pt x="8753284" y="1904238"/>
                </a:cubicBezTo>
                <a:cubicBezTo>
                  <a:pt x="9218580" y="1222628"/>
                  <a:pt x="9559860" y="513302"/>
                  <a:pt x="9563194" y="506253"/>
                </a:cubicBezTo>
                <a:lnTo>
                  <a:pt x="9570910" y="509969"/>
                </a:lnTo>
                <a:cubicBezTo>
                  <a:pt x="9567481" y="517017"/>
                  <a:pt x="9226009" y="1226820"/>
                  <a:pt x="8760427" y="1909001"/>
                </a:cubicBezTo>
                <a:cubicBezTo>
                  <a:pt x="8726232" y="1959102"/>
                  <a:pt x="8692213" y="2007831"/>
                  <a:pt x="8658384" y="2055172"/>
                </a:cubicBezTo>
                <a:lnTo>
                  <a:pt x="8604923" y="2128202"/>
                </a:lnTo>
                <a:lnTo>
                  <a:pt x="8637002" y="2086244"/>
                </a:lnTo>
                <a:cubicBezTo>
                  <a:pt x="8671795" y="2039684"/>
                  <a:pt x="8706814" y="1991773"/>
                  <a:pt x="8742045" y="1942529"/>
                </a:cubicBezTo>
                <a:cubicBezTo>
                  <a:pt x="9222010" y="1271493"/>
                  <a:pt x="9579578" y="576358"/>
                  <a:pt x="9583102" y="569405"/>
                </a:cubicBezTo>
                <a:lnTo>
                  <a:pt x="9590722" y="573310"/>
                </a:lnTo>
                <a:cubicBezTo>
                  <a:pt x="9587198" y="580263"/>
                  <a:pt x="9229344" y="1275970"/>
                  <a:pt x="8748999" y="1947482"/>
                </a:cubicBezTo>
                <a:cubicBezTo>
                  <a:pt x="8713721" y="1996797"/>
                  <a:pt x="8678654" y="2044778"/>
                  <a:pt x="8643813" y="2091407"/>
                </a:cubicBezTo>
                <a:lnTo>
                  <a:pt x="8553039" y="2210143"/>
                </a:lnTo>
                <a:lnTo>
                  <a:pt x="8569214" y="2190552"/>
                </a:lnTo>
                <a:cubicBezTo>
                  <a:pt x="8622517" y="2123754"/>
                  <a:pt x="8676429" y="2053983"/>
                  <a:pt x="8730900" y="1981296"/>
                </a:cubicBezTo>
                <a:cubicBezTo>
                  <a:pt x="9225629" y="1321023"/>
                  <a:pt x="9599389" y="639890"/>
                  <a:pt x="9603104" y="633032"/>
                </a:cubicBezTo>
                <a:lnTo>
                  <a:pt x="9610629" y="637128"/>
                </a:lnTo>
                <a:cubicBezTo>
                  <a:pt x="9606914" y="643890"/>
                  <a:pt x="9232868" y="1325595"/>
                  <a:pt x="8737758" y="1986344"/>
                </a:cubicBezTo>
                <a:cubicBezTo>
                  <a:pt x="8701396" y="2034874"/>
                  <a:pt x="8665282" y="2082106"/>
                  <a:pt x="8629429" y="2128023"/>
                </a:cubicBezTo>
                <a:lnTo>
                  <a:pt x="8533327" y="2248462"/>
                </a:lnTo>
                <a:lnTo>
                  <a:pt x="8608268" y="2158430"/>
                </a:lnTo>
                <a:cubicBezTo>
                  <a:pt x="8645076" y="2113292"/>
                  <a:pt x="8682181" y="2066878"/>
                  <a:pt x="8719566" y="2019206"/>
                </a:cubicBezTo>
                <a:cubicBezTo>
                  <a:pt x="9228962" y="1369696"/>
                  <a:pt x="9619011" y="702755"/>
                  <a:pt x="9622821" y="696088"/>
                </a:cubicBezTo>
                <a:lnTo>
                  <a:pt x="9630250" y="700374"/>
                </a:lnTo>
                <a:cubicBezTo>
                  <a:pt x="9626345" y="707042"/>
                  <a:pt x="9236106" y="1374459"/>
                  <a:pt x="8726328" y="2024444"/>
                </a:cubicBezTo>
                <a:cubicBezTo>
                  <a:pt x="8688895" y="2072176"/>
                  <a:pt x="8651741" y="2118649"/>
                  <a:pt x="8614883" y="2163847"/>
                </a:cubicBezTo>
                <a:lnTo>
                  <a:pt x="8582186" y="2203126"/>
                </a:lnTo>
                <a:lnTo>
                  <a:pt x="8649692" y="2127813"/>
                </a:lnTo>
                <a:lnTo>
                  <a:pt x="8708517" y="2057401"/>
                </a:lnTo>
                <a:cubicBezTo>
                  <a:pt x="9232582" y="1418654"/>
                  <a:pt x="9638919" y="766001"/>
                  <a:pt x="9642919" y="759524"/>
                </a:cubicBezTo>
                <a:lnTo>
                  <a:pt x="9650254" y="764001"/>
                </a:lnTo>
                <a:cubicBezTo>
                  <a:pt x="9646753" y="769668"/>
                  <a:pt x="9334996" y="1270428"/>
                  <a:pt x="8905837" y="1823696"/>
                </a:cubicBezTo>
                <a:lnTo>
                  <a:pt x="8845841" y="1898956"/>
                </a:lnTo>
                <a:lnTo>
                  <a:pt x="8893206" y="1842920"/>
                </a:lnTo>
                <a:cubicBezTo>
                  <a:pt x="9335129" y="1307067"/>
                  <a:pt x="9659160" y="827997"/>
                  <a:pt x="9662826" y="822580"/>
                </a:cubicBezTo>
                <a:lnTo>
                  <a:pt x="9669970" y="827343"/>
                </a:lnTo>
                <a:cubicBezTo>
                  <a:pt x="9665779" y="833629"/>
                  <a:pt x="9242869" y="1458755"/>
                  <a:pt x="8703755" y="2080356"/>
                </a:cubicBezTo>
                <a:lnTo>
                  <a:pt x="8656616" y="2132939"/>
                </a:lnTo>
                <a:lnTo>
                  <a:pt x="8600696" y="2199860"/>
                </a:lnTo>
                <a:lnTo>
                  <a:pt x="8556289" y="2251017"/>
                </a:lnTo>
                <a:lnTo>
                  <a:pt x="8685466" y="2112932"/>
                </a:lnTo>
                <a:cubicBezTo>
                  <a:pt x="9239154" y="1502475"/>
                  <a:pt x="9678352" y="891922"/>
                  <a:pt x="9682638" y="885826"/>
                </a:cubicBezTo>
                <a:lnTo>
                  <a:pt x="9689592" y="890779"/>
                </a:lnTo>
                <a:cubicBezTo>
                  <a:pt x="9685210" y="896875"/>
                  <a:pt x="9245822" y="1507809"/>
                  <a:pt x="8691753" y="2118647"/>
                </a:cubicBezTo>
                <a:cubicBezTo>
                  <a:pt x="8610385" y="2208348"/>
                  <a:pt x="8530566" y="2293663"/>
                  <a:pt x="8452422" y="2374464"/>
                </a:cubicBezTo>
                <a:lnTo>
                  <a:pt x="8401989" y="2424780"/>
                </a:lnTo>
                <a:lnTo>
                  <a:pt x="8377595" y="2451751"/>
                </a:lnTo>
                <a:lnTo>
                  <a:pt x="8295022" y="2539076"/>
                </a:lnTo>
                <a:lnTo>
                  <a:pt x="8255603" y="2586310"/>
                </a:lnTo>
                <a:lnTo>
                  <a:pt x="8210554" y="2634249"/>
                </a:lnTo>
                <a:lnTo>
                  <a:pt x="8250348" y="2598146"/>
                </a:lnTo>
                <a:cubicBezTo>
                  <a:pt x="8400318" y="2456378"/>
                  <a:pt x="8544187" y="2309693"/>
                  <a:pt x="8675180" y="2169986"/>
                </a:cubicBezTo>
                <a:cubicBezTo>
                  <a:pt x="9243346" y="1564101"/>
                  <a:pt x="9698260" y="955263"/>
                  <a:pt x="9702736" y="949167"/>
                </a:cubicBezTo>
                <a:lnTo>
                  <a:pt x="9709594" y="954311"/>
                </a:lnTo>
                <a:cubicBezTo>
                  <a:pt x="9705022" y="960407"/>
                  <a:pt x="9249918" y="1569530"/>
                  <a:pt x="8681466" y="2175796"/>
                </a:cubicBezTo>
                <a:cubicBezTo>
                  <a:pt x="8597979" y="2264831"/>
                  <a:pt x="8516172" y="2349448"/>
                  <a:pt x="8436174" y="2429527"/>
                </a:cubicBezTo>
                <a:lnTo>
                  <a:pt x="8290107" y="2570648"/>
                </a:lnTo>
                <a:lnTo>
                  <a:pt x="8453536" y="2416694"/>
                </a:lnTo>
                <a:cubicBezTo>
                  <a:pt x="8526322" y="2346036"/>
                  <a:pt x="8596753" y="2275701"/>
                  <a:pt x="8663940" y="2207133"/>
                </a:cubicBezTo>
                <a:cubicBezTo>
                  <a:pt x="9246774" y="1612297"/>
                  <a:pt x="9717881" y="1018509"/>
                  <a:pt x="9722548" y="1012603"/>
                </a:cubicBezTo>
                <a:lnTo>
                  <a:pt x="9729311" y="1017937"/>
                </a:lnTo>
                <a:cubicBezTo>
                  <a:pt x="9724644" y="1023843"/>
                  <a:pt x="9253251" y="1618012"/>
                  <a:pt x="8670036" y="2213134"/>
                </a:cubicBezTo>
                <a:cubicBezTo>
                  <a:pt x="8584406" y="2300525"/>
                  <a:pt x="8500586" y="2383667"/>
                  <a:pt x="8418713" y="2462434"/>
                </a:cubicBezTo>
                <a:lnTo>
                  <a:pt x="8248790" y="2620595"/>
                </a:lnTo>
                <a:lnTo>
                  <a:pt x="8437232" y="2449712"/>
                </a:lnTo>
                <a:cubicBezTo>
                  <a:pt x="8511728" y="2380252"/>
                  <a:pt x="8583893" y="2311182"/>
                  <a:pt x="8652795" y="2243899"/>
                </a:cubicBezTo>
                <a:cubicBezTo>
                  <a:pt x="9250394" y="1660303"/>
                  <a:pt x="9737788" y="1081564"/>
                  <a:pt x="9742645" y="1075849"/>
                </a:cubicBezTo>
                <a:lnTo>
                  <a:pt x="9749218" y="1081374"/>
                </a:lnTo>
                <a:cubicBezTo>
                  <a:pt x="9744360" y="1087184"/>
                  <a:pt x="9256680" y="1666208"/>
                  <a:pt x="8658796" y="2250091"/>
                </a:cubicBezTo>
                <a:cubicBezTo>
                  <a:pt x="8570999" y="2335839"/>
                  <a:pt x="8485155" y="2417498"/>
                  <a:pt x="8401402" y="2494947"/>
                </a:cubicBezTo>
                <a:lnTo>
                  <a:pt x="8214376" y="2662683"/>
                </a:lnTo>
                <a:lnTo>
                  <a:pt x="8420767" y="2482499"/>
                </a:lnTo>
                <a:cubicBezTo>
                  <a:pt x="8496967" y="2414251"/>
                  <a:pt x="8570857" y="2346460"/>
                  <a:pt x="8641461" y="2280476"/>
                </a:cubicBezTo>
                <a:cubicBezTo>
                  <a:pt x="9253824" y="1708214"/>
                  <a:pt x="9757601" y="1144715"/>
                  <a:pt x="9762648" y="1139095"/>
                </a:cubicBezTo>
                <a:lnTo>
                  <a:pt x="9769030" y="1144810"/>
                </a:lnTo>
                <a:cubicBezTo>
                  <a:pt x="9763982" y="1150430"/>
                  <a:pt x="9259919" y="1714119"/>
                  <a:pt x="8647366" y="2286667"/>
                </a:cubicBezTo>
                <a:cubicBezTo>
                  <a:pt x="8576655" y="2352758"/>
                  <a:pt x="8502646" y="2420661"/>
                  <a:pt x="8426315" y="2489023"/>
                </a:cubicBezTo>
                <a:lnTo>
                  <a:pt x="8205079" y="2682143"/>
                </a:lnTo>
                <a:lnTo>
                  <a:pt x="8404174" y="2514789"/>
                </a:lnTo>
                <a:cubicBezTo>
                  <a:pt x="8482086" y="2447756"/>
                  <a:pt x="8557711" y="2381250"/>
                  <a:pt x="8630030" y="2316575"/>
                </a:cubicBezTo>
                <a:cubicBezTo>
                  <a:pt x="9257157" y="1755648"/>
                  <a:pt x="9777412" y="1207865"/>
                  <a:pt x="9782651" y="1202341"/>
                </a:cubicBezTo>
                <a:lnTo>
                  <a:pt x="9788841" y="1208246"/>
                </a:lnTo>
                <a:cubicBezTo>
                  <a:pt x="9783699" y="1213676"/>
                  <a:pt x="9263158" y="1761840"/>
                  <a:pt x="8635746" y="2322957"/>
                </a:cubicBezTo>
                <a:cubicBezTo>
                  <a:pt x="8563332" y="2387726"/>
                  <a:pt x="8487599" y="2454330"/>
                  <a:pt x="8409569" y="2521463"/>
                </a:cubicBezTo>
                <a:lnTo>
                  <a:pt x="8175724" y="2718003"/>
                </a:lnTo>
                <a:lnTo>
                  <a:pt x="8387198" y="2546853"/>
                </a:lnTo>
                <a:cubicBezTo>
                  <a:pt x="8466825" y="2481046"/>
                  <a:pt x="8544187" y="2415838"/>
                  <a:pt x="8618220" y="2352485"/>
                </a:cubicBezTo>
                <a:cubicBezTo>
                  <a:pt x="9260205" y="1803084"/>
                  <a:pt x="9797129" y="1271017"/>
                  <a:pt x="9802463" y="1265683"/>
                </a:cubicBezTo>
                <a:lnTo>
                  <a:pt x="9808464" y="1271779"/>
                </a:lnTo>
                <a:cubicBezTo>
                  <a:pt x="9803130" y="1277113"/>
                  <a:pt x="9266015" y="1809370"/>
                  <a:pt x="8623745" y="2358963"/>
                </a:cubicBezTo>
                <a:cubicBezTo>
                  <a:pt x="8549617" y="2422399"/>
                  <a:pt x="8472152" y="2487692"/>
                  <a:pt x="8392415" y="2553584"/>
                </a:cubicBezTo>
                <a:lnTo>
                  <a:pt x="8184290" y="2722000"/>
                </a:lnTo>
                <a:lnTo>
                  <a:pt x="8341750" y="2599797"/>
                </a:lnTo>
                <a:cubicBezTo>
                  <a:pt x="9110483" y="1991627"/>
                  <a:pt x="9810089" y="1340502"/>
                  <a:pt x="9822465" y="1328929"/>
                </a:cubicBezTo>
                <a:lnTo>
                  <a:pt x="9828371" y="1335215"/>
                </a:lnTo>
                <a:cubicBezTo>
                  <a:pt x="9822847" y="1340359"/>
                  <a:pt x="9269063" y="1856614"/>
                  <a:pt x="8611838" y="2394586"/>
                </a:cubicBezTo>
                <a:cubicBezTo>
                  <a:pt x="8005096" y="2891219"/>
                  <a:pt x="7183469" y="3508439"/>
                  <a:pt x="6715506" y="3628073"/>
                </a:cubicBezTo>
                <a:cubicBezTo>
                  <a:pt x="6657880" y="3642836"/>
                  <a:pt x="6595205" y="3649790"/>
                  <a:pt x="6527768" y="3649790"/>
                </a:cubicBezTo>
                <a:cubicBezTo>
                  <a:pt x="6109145" y="3649790"/>
                  <a:pt x="5505831" y="3382613"/>
                  <a:pt x="4769167" y="3056382"/>
                </a:cubicBezTo>
                <a:cubicBezTo>
                  <a:pt x="4371879" y="2880455"/>
                  <a:pt x="3921633" y="2681097"/>
                  <a:pt x="3460242" y="2509552"/>
                </a:cubicBezTo>
                <a:cubicBezTo>
                  <a:pt x="3258597" y="2434591"/>
                  <a:pt x="3025143" y="2486502"/>
                  <a:pt x="2766253" y="2663666"/>
                </a:cubicBezTo>
                <a:cubicBezTo>
                  <a:pt x="2558513" y="2805874"/>
                  <a:pt x="2334296" y="3028474"/>
                  <a:pt x="2099597" y="3325368"/>
                </a:cubicBezTo>
                <a:cubicBezTo>
                  <a:pt x="1724818" y="3799535"/>
                  <a:pt x="1442211" y="4315391"/>
                  <a:pt x="1405916" y="4382573"/>
                </a:cubicBezTo>
                <a:lnTo>
                  <a:pt x="1402007" y="4389842"/>
                </a:lnTo>
                <a:lnTo>
                  <a:pt x="1394558" y="4385882"/>
                </a:lnTo>
                <a:cubicBezTo>
                  <a:pt x="1397512" y="4380357"/>
                  <a:pt x="1692786" y="3826383"/>
                  <a:pt x="2092932" y="3320034"/>
                </a:cubicBezTo>
                <a:cubicBezTo>
                  <a:pt x="2328104" y="3022473"/>
                  <a:pt x="2553084" y="2799302"/>
                  <a:pt x="2761491" y="2656618"/>
                </a:cubicBezTo>
                <a:cubicBezTo>
                  <a:pt x="3022762" y="2477739"/>
                  <a:pt x="3258883" y="2425638"/>
                  <a:pt x="3463290" y="2501552"/>
                </a:cubicBezTo>
                <a:cubicBezTo>
                  <a:pt x="3924967" y="2673191"/>
                  <a:pt x="4375404" y="2872549"/>
                  <a:pt x="4772692" y="3048571"/>
                </a:cubicBezTo>
                <a:cubicBezTo>
                  <a:pt x="5626513" y="3426714"/>
                  <a:pt x="6300978" y="3725323"/>
                  <a:pt x="6713411" y="3619786"/>
                </a:cubicBezTo>
                <a:cubicBezTo>
                  <a:pt x="6797136" y="3598373"/>
                  <a:pt x="6892295" y="3561021"/>
                  <a:pt x="6996026" y="3510890"/>
                </a:cubicBezTo>
                <a:lnTo>
                  <a:pt x="7019452" y="3498949"/>
                </a:lnTo>
                <a:lnTo>
                  <a:pt x="6941864" y="3533290"/>
                </a:lnTo>
                <a:cubicBezTo>
                  <a:pt x="6873209" y="3561187"/>
                  <a:pt x="6808673" y="3582151"/>
                  <a:pt x="6749320" y="3594926"/>
                </a:cubicBezTo>
                <a:cubicBezTo>
                  <a:pt x="6320409" y="3687128"/>
                  <a:pt x="5595938" y="3376517"/>
                  <a:pt x="4757071" y="3016853"/>
                </a:cubicBezTo>
                <a:cubicBezTo>
                  <a:pt x="4330351" y="2833878"/>
                  <a:pt x="3889153" y="2644712"/>
                  <a:pt x="3426619" y="2479548"/>
                </a:cubicBezTo>
                <a:cubicBezTo>
                  <a:pt x="3207261" y="2401253"/>
                  <a:pt x="2961039" y="2452211"/>
                  <a:pt x="2694721" y="2630900"/>
                </a:cubicBezTo>
                <a:cubicBezTo>
                  <a:pt x="2481075" y="2774252"/>
                  <a:pt x="2254284" y="2999708"/>
                  <a:pt x="2020446" y="3300889"/>
                </a:cubicBezTo>
                <a:cubicBezTo>
                  <a:pt x="1647097" y="3781842"/>
                  <a:pt x="1374372" y="4306243"/>
                  <a:pt x="1339384" y="4374545"/>
                </a:cubicBezTo>
                <a:lnTo>
                  <a:pt x="1335676" y="4381824"/>
                </a:lnTo>
                <a:lnTo>
                  <a:pt x="1328168" y="4378071"/>
                </a:lnTo>
                <a:cubicBezTo>
                  <a:pt x="1331028" y="4372451"/>
                  <a:pt x="1615158" y="3809238"/>
                  <a:pt x="2013874" y="3295555"/>
                </a:cubicBezTo>
                <a:cubicBezTo>
                  <a:pt x="2248188" y="2993707"/>
                  <a:pt x="2475741" y="2767679"/>
                  <a:pt x="2690054" y="2623756"/>
                </a:cubicBezTo>
                <a:cubicBezTo>
                  <a:pt x="2958755" y="2443448"/>
                  <a:pt x="3207547" y="2392110"/>
                  <a:pt x="3429572" y="2471453"/>
                </a:cubicBezTo>
                <a:cubicBezTo>
                  <a:pt x="3892391" y="2636711"/>
                  <a:pt x="4333780" y="2825972"/>
                  <a:pt x="4760500" y="3008947"/>
                </a:cubicBezTo>
                <a:cubicBezTo>
                  <a:pt x="5598033" y="3368040"/>
                  <a:pt x="6321267" y="3678269"/>
                  <a:pt x="6747605" y="3586544"/>
                </a:cubicBezTo>
                <a:cubicBezTo>
                  <a:pt x="6836295" y="3567470"/>
                  <a:pt x="6936668" y="3529982"/>
                  <a:pt x="7045129" y="3478315"/>
                </a:cubicBezTo>
                <a:lnTo>
                  <a:pt x="7067421" y="3467024"/>
                </a:lnTo>
                <a:lnTo>
                  <a:pt x="6977499" y="3505288"/>
                </a:lnTo>
                <a:cubicBezTo>
                  <a:pt x="6908667" y="3531818"/>
                  <a:pt x="6843665" y="3551051"/>
                  <a:pt x="6783514" y="3561683"/>
                </a:cubicBezTo>
                <a:cubicBezTo>
                  <a:pt x="6736365" y="3570065"/>
                  <a:pt x="6685788" y="3573970"/>
                  <a:pt x="6632067" y="3573970"/>
                </a:cubicBezTo>
                <a:cubicBezTo>
                  <a:pt x="6180867" y="3573970"/>
                  <a:pt x="5506879" y="3294125"/>
                  <a:pt x="4739354" y="2975419"/>
                </a:cubicBezTo>
                <a:cubicBezTo>
                  <a:pt x="4304252" y="2794730"/>
                  <a:pt x="3854291" y="2607945"/>
                  <a:pt x="3393281" y="2449354"/>
                </a:cubicBezTo>
                <a:cubicBezTo>
                  <a:pt x="3156111" y="2367724"/>
                  <a:pt x="2897030" y="2417826"/>
                  <a:pt x="2623282" y="2598229"/>
                </a:cubicBezTo>
                <a:cubicBezTo>
                  <a:pt x="2403732" y="2742914"/>
                  <a:pt x="2174370" y="2971037"/>
                  <a:pt x="1941484" y="3276409"/>
                </a:cubicBezTo>
                <a:cubicBezTo>
                  <a:pt x="1544767" y="3796664"/>
                  <a:pt x="1272161" y="4368259"/>
                  <a:pt x="1269494" y="4373975"/>
                </a:cubicBezTo>
                <a:lnTo>
                  <a:pt x="1269399" y="4373975"/>
                </a:lnTo>
                <a:lnTo>
                  <a:pt x="1261683" y="4370355"/>
                </a:lnTo>
                <a:cubicBezTo>
                  <a:pt x="1264351" y="4364640"/>
                  <a:pt x="1537336" y="3792283"/>
                  <a:pt x="1934624" y="3271265"/>
                </a:cubicBezTo>
                <a:cubicBezTo>
                  <a:pt x="2168083" y="2965132"/>
                  <a:pt x="2398207" y="2736246"/>
                  <a:pt x="2618520" y="2591085"/>
                </a:cubicBezTo>
                <a:cubicBezTo>
                  <a:pt x="2894650" y="2409158"/>
                  <a:pt x="3156206" y="2358771"/>
                  <a:pt x="3396043" y="2441257"/>
                </a:cubicBezTo>
                <a:cubicBezTo>
                  <a:pt x="3857339" y="2599943"/>
                  <a:pt x="4307395" y="2786824"/>
                  <a:pt x="4742592" y="2967513"/>
                </a:cubicBezTo>
                <a:cubicBezTo>
                  <a:pt x="5600224" y="3323653"/>
                  <a:pt x="6340792" y="3631120"/>
                  <a:pt x="6781990" y="3553205"/>
                </a:cubicBezTo>
                <a:cubicBezTo>
                  <a:pt x="6871859" y="3537328"/>
                  <a:pt x="6972657" y="3502120"/>
                  <a:pt x="7080941" y="3451976"/>
                </a:cubicBezTo>
                <a:lnTo>
                  <a:pt x="7111910" y="3436594"/>
                </a:lnTo>
                <a:lnTo>
                  <a:pt x="7012814" y="3477134"/>
                </a:lnTo>
                <a:cubicBezTo>
                  <a:pt x="6943816" y="3502339"/>
                  <a:pt x="6878359" y="3519892"/>
                  <a:pt x="6817423" y="3528440"/>
                </a:cubicBezTo>
                <a:cubicBezTo>
                  <a:pt x="6775895" y="3534251"/>
                  <a:pt x="6731794" y="3537108"/>
                  <a:pt x="6685407" y="3537108"/>
                </a:cubicBezTo>
                <a:cubicBezTo>
                  <a:pt x="6219634" y="3537108"/>
                  <a:pt x="5518023" y="3255073"/>
                  <a:pt x="4717066" y="2933033"/>
                </a:cubicBezTo>
                <a:cubicBezTo>
                  <a:pt x="4274725" y="2755201"/>
                  <a:pt x="3817429" y="2571368"/>
                  <a:pt x="3359658" y="2419255"/>
                </a:cubicBezTo>
                <a:cubicBezTo>
                  <a:pt x="3104677" y="2334482"/>
                  <a:pt x="2832737" y="2383821"/>
                  <a:pt x="2551465" y="2565749"/>
                </a:cubicBezTo>
                <a:cubicBezTo>
                  <a:pt x="2326008" y="2711672"/>
                  <a:pt x="2094073" y="2942653"/>
                  <a:pt x="1862139" y="3252215"/>
                </a:cubicBezTo>
                <a:cubicBezTo>
                  <a:pt x="1467043" y="3779710"/>
                  <a:pt x="1205772" y="4360164"/>
                  <a:pt x="1203104" y="4365974"/>
                </a:cubicBezTo>
                <a:lnTo>
                  <a:pt x="1195295" y="4362449"/>
                </a:lnTo>
                <a:cubicBezTo>
                  <a:pt x="1197867" y="4356639"/>
                  <a:pt x="1459614" y="3775233"/>
                  <a:pt x="1855282" y="3247072"/>
                </a:cubicBezTo>
                <a:cubicBezTo>
                  <a:pt x="2087788" y="2936652"/>
                  <a:pt x="2320483" y="2705004"/>
                  <a:pt x="2546797" y="2558509"/>
                </a:cubicBezTo>
                <a:cubicBezTo>
                  <a:pt x="2830357" y="2375059"/>
                  <a:pt x="3104772" y="2325434"/>
                  <a:pt x="3362325" y="2411064"/>
                </a:cubicBezTo>
                <a:cubicBezTo>
                  <a:pt x="3820287" y="2563272"/>
                  <a:pt x="4277773" y="2747200"/>
                  <a:pt x="4720209" y="2925032"/>
                </a:cubicBezTo>
                <a:cubicBezTo>
                  <a:pt x="5599843" y="3278600"/>
                  <a:pt x="6359461" y="3583971"/>
                  <a:pt x="6816185" y="3519963"/>
                </a:cubicBezTo>
                <a:cubicBezTo>
                  <a:pt x="6907179" y="3507194"/>
                  <a:pt x="7008362" y="3474195"/>
                  <a:pt x="7116439" y="3425523"/>
                </a:cubicBezTo>
                <a:lnTo>
                  <a:pt x="7163646" y="3402517"/>
                </a:lnTo>
                <a:lnTo>
                  <a:pt x="7125863" y="3419629"/>
                </a:lnTo>
                <a:cubicBezTo>
                  <a:pt x="7024783" y="3461356"/>
                  <a:pt x="6933128" y="3486649"/>
                  <a:pt x="6851332" y="3495293"/>
                </a:cubicBezTo>
                <a:cubicBezTo>
                  <a:pt x="6817804" y="3498818"/>
                  <a:pt x="6782657" y="3500532"/>
                  <a:pt x="6745795" y="3500532"/>
                </a:cubicBezTo>
                <a:cubicBezTo>
                  <a:pt x="6260687" y="3500532"/>
                  <a:pt x="5497067" y="3203447"/>
                  <a:pt x="4692014" y="2890170"/>
                </a:cubicBezTo>
                <a:cubicBezTo>
                  <a:pt x="4243292" y="2715577"/>
                  <a:pt x="3779234" y="2534983"/>
                  <a:pt x="3326034" y="2389251"/>
                </a:cubicBezTo>
                <a:cubicBezTo>
                  <a:pt x="3053050" y="2301431"/>
                  <a:pt x="2768253" y="2350008"/>
                  <a:pt x="2479456" y="2533650"/>
                </a:cubicBezTo>
                <a:cubicBezTo>
                  <a:pt x="2247996" y="2680811"/>
                  <a:pt x="2013587" y="2914554"/>
                  <a:pt x="1782606" y="3228308"/>
                </a:cubicBezTo>
                <a:cubicBezTo>
                  <a:pt x="1389127" y="3762851"/>
                  <a:pt x="1139191" y="4352258"/>
                  <a:pt x="1136715" y="4358068"/>
                </a:cubicBezTo>
                <a:lnTo>
                  <a:pt x="1128809" y="4354734"/>
                </a:lnTo>
                <a:cubicBezTo>
                  <a:pt x="1131285" y="4348829"/>
                  <a:pt x="1381602" y="3758564"/>
                  <a:pt x="1775747" y="3223164"/>
                </a:cubicBezTo>
                <a:cubicBezTo>
                  <a:pt x="2007301" y="2908553"/>
                  <a:pt x="2242568" y="2674048"/>
                  <a:pt x="2474882" y="2526315"/>
                </a:cubicBezTo>
                <a:cubicBezTo>
                  <a:pt x="2765873" y="2341244"/>
                  <a:pt x="3053145" y="2292382"/>
                  <a:pt x="3328701" y="2380965"/>
                </a:cubicBezTo>
                <a:cubicBezTo>
                  <a:pt x="3782186" y="2526791"/>
                  <a:pt x="4246340" y="2707385"/>
                  <a:pt x="4695158" y="2882074"/>
                </a:cubicBezTo>
                <a:cubicBezTo>
                  <a:pt x="5560314" y="3218688"/>
                  <a:pt x="6377463" y="3536727"/>
                  <a:pt x="6850380" y="3486721"/>
                </a:cubicBezTo>
                <a:cubicBezTo>
                  <a:pt x="6942463" y="3476988"/>
                  <a:pt x="7044003" y="3446135"/>
                  <a:pt x="7151849" y="3398876"/>
                </a:cubicBezTo>
                <a:lnTo>
                  <a:pt x="7217668" y="3367382"/>
                </a:lnTo>
                <a:lnTo>
                  <a:pt x="7161040" y="3392432"/>
                </a:lnTo>
                <a:cubicBezTo>
                  <a:pt x="7060048" y="3432740"/>
                  <a:pt x="6967942" y="3456015"/>
                  <a:pt x="6885146" y="3462051"/>
                </a:cubicBezTo>
                <a:cubicBezTo>
                  <a:pt x="6393847" y="3497865"/>
                  <a:pt x="5554122" y="3181730"/>
                  <a:pt x="4665249" y="2847022"/>
                </a:cubicBezTo>
                <a:cubicBezTo>
                  <a:pt x="4210526" y="2675762"/>
                  <a:pt x="3740372" y="2498788"/>
                  <a:pt x="3292411" y="2359152"/>
                </a:cubicBezTo>
                <a:cubicBezTo>
                  <a:pt x="2632997" y="2153603"/>
                  <a:pt x="2064069" y="2705480"/>
                  <a:pt x="1702976" y="3204590"/>
                </a:cubicBezTo>
                <a:cubicBezTo>
                  <a:pt x="1335609" y="3712333"/>
                  <a:pt x="1103024" y="4269718"/>
                  <a:pt x="1073424" y="4342352"/>
                </a:cubicBezTo>
                <a:lnTo>
                  <a:pt x="1070323" y="4350028"/>
                </a:lnTo>
                <a:lnTo>
                  <a:pt x="1062420" y="4346924"/>
                </a:lnTo>
                <a:cubicBezTo>
                  <a:pt x="1064801" y="4340923"/>
                  <a:pt x="1303688" y="3741896"/>
                  <a:pt x="1696119" y="3199447"/>
                </a:cubicBezTo>
                <a:cubicBezTo>
                  <a:pt x="1926720" y="2880645"/>
                  <a:pt x="2164559" y="2643377"/>
                  <a:pt x="2402873" y="2494311"/>
                </a:cubicBezTo>
                <a:cubicBezTo>
                  <a:pt x="2701293" y="2307622"/>
                  <a:pt x="3001521" y="2259330"/>
                  <a:pt x="3294983" y="2350866"/>
                </a:cubicBezTo>
                <a:cubicBezTo>
                  <a:pt x="3743229" y="2490596"/>
                  <a:pt x="4213478" y="2667666"/>
                  <a:pt x="4668297" y="2838925"/>
                </a:cubicBezTo>
                <a:cubicBezTo>
                  <a:pt x="5556218" y="3173348"/>
                  <a:pt x="6394990" y="3489197"/>
                  <a:pt x="6884574" y="3453479"/>
                </a:cubicBezTo>
                <a:cubicBezTo>
                  <a:pt x="6977711" y="3446693"/>
                  <a:pt x="7079581" y="3417919"/>
                  <a:pt x="7187178" y="3372026"/>
                </a:cubicBezTo>
                <a:lnTo>
                  <a:pt x="7267070" y="3334474"/>
                </a:lnTo>
                <a:lnTo>
                  <a:pt x="7196431" y="3365007"/>
                </a:lnTo>
                <a:cubicBezTo>
                  <a:pt x="7095540" y="3403943"/>
                  <a:pt x="7003007" y="3425249"/>
                  <a:pt x="6919246" y="3428714"/>
                </a:cubicBezTo>
                <a:cubicBezTo>
                  <a:pt x="6902958" y="3429381"/>
                  <a:pt x="6886289" y="3429762"/>
                  <a:pt x="6869335" y="3429762"/>
                </a:cubicBezTo>
                <a:cubicBezTo>
                  <a:pt x="6355937" y="3429762"/>
                  <a:pt x="5520690" y="3125438"/>
                  <a:pt x="4637913" y="2803874"/>
                </a:cubicBezTo>
                <a:cubicBezTo>
                  <a:pt x="4177474" y="2636139"/>
                  <a:pt x="3701320" y="2462688"/>
                  <a:pt x="3258884" y="2328862"/>
                </a:cubicBezTo>
                <a:cubicBezTo>
                  <a:pt x="2558608" y="2117026"/>
                  <a:pt x="1983012" y="2675191"/>
                  <a:pt x="1623538" y="3180778"/>
                </a:cubicBezTo>
                <a:cubicBezTo>
                  <a:pt x="1233395" y="3729323"/>
                  <a:pt x="1006318" y="4336066"/>
                  <a:pt x="1004032" y="4342162"/>
                </a:cubicBezTo>
                <a:lnTo>
                  <a:pt x="1004032" y="4342066"/>
                </a:lnTo>
                <a:lnTo>
                  <a:pt x="996031" y="4339113"/>
                </a:lnTo>
                <a:cubicBezTo>
                  <a:pt x="998317" y="4333018"/>
                  <a:pt x="1225679" y="3725418"/>
                  <a:pt x="1616490" y="3175921"/>
                </a:cubicBezTo>
                <a:cubicBezTo>
                  <a:pt x="1846138" y="2853023"/>
                  <a:pt x="2086549" y="2612993"/>
                  <a:pt x="2330864" y="2462498"/>
                </a:cubicBezTo>
                <a:cubicBezTo>
                  <a:pt x="2636808" y="2274190"/>
                  <a:pt x="2949894" y="2226374"/>
                  <a:pt x="3261455" y="2320672"/>
                </a:cubicBezTo>
                <a:cubicBezTo>
                  <a:pt x="3704082" y="2454497"/>
                  <a:pt x="4180332" y="2628043"/>
                  <a:pt x="4640866" y="2795778"/>
                </a:cubicBezTo>
                <a:cubicBezTo>
                  <a:pt x="5551932" y="3127724"/>
                  <a:pt x="6412611" y="3441287"/>
                  <a:pt x="6918865" y="3420142"/>
                </a:cubicBezTo>
                <a:cubicBezTo>
                  <a:pt x="7107246" y="3412320"/>
                  <a:pt x="7327639" y="3313146"/>
                  <a:pt x="7557176" y="3162766"/>
                </a:cubicBezTo>
                <a:lnTo>
                  <a:pt x="7599577" y="3133646"/>
                </a:lnTo>
                <a:lnTo>
                  <a:pt x="7512155" y="3186285"/>
                </a:lnTo>
                <a:lnTo>
                  <a:pt x="7425021" y="3230456"/>
                </a:lnTo>
                <a:lnTo>
                  <a:pt x="7334393" y="3279220"/>
                </a:lnTo>
                <a:cubicBezTo>
                  <a:pt x="7193304" y="3349205"/>
                  <a:pt x="7065931" y="3388091"/>
                  <a:pt x="6953250" y="3395377"/>
                </a:cubicBezTo>
                <a:cubicBezTo>
                  <a:pt x="6429375" y="3429381"/>
                  <a:pt x="5545835" y="3109341"/>
                  <a:pt x="4610385" y="2770441"/>
                </a:cubicBezTo>
                <a:cubicBezTo>
                  <a:pt x="4144041" y="2601468"/>
                  <a:pt x="3661790" y="2426875"/>
                  <a:pt x="3225166" y="2298574"/>
                </a:cubicBezTo>
                <a:cubicBezTo>
                  <a:pt x="2483931" y="2080833"/>
                  <a:pt x="1901572" y="2645378"/>
                  <a:pt x="1543623" y="3157252"/>
                </a:cubicBezTo>
                <a:cubicBezTo>
                  <a:pt x="1155194" y="3712750"/>
                  <a:pt x="939643" y="4327779"/>
                  <a:pt x="937452" y="4333970"/>
                </a:cubicBezTo>
                <a:lnTo>
                  <a:pt x="937642" y="4334161"/>
                </a:lnTo>
                <a:lnTo>
                  <a:pt x="929546" y="4331399"/>
                </a:lnTo>
                <a:cubicBezTo>
                  <a:pt x="931642" y="4325207"/>
                  <a:pt x="1147573" y="3709130"/>
                  <a:pt x="1536670" y="3152680"/>
                </a:cubicBezTo>
                <a:cubicBezTo>
                  <a:pt x="1765365" y="2825687"/>
                  <a:pt x="2008252" y="2582894"/>
                  <a:pt x="2258666" y="2431066"/>
                </a:cubicBezTo>
                <a:cubicBezTo>
                  <a:pt x="2572133" y="2241043"/>
                  <a:pt x="2898174" y="2193799"/>
                  <a:pt x="3227737" y="2290573"/>
                </a:cubicBezTo>
                <a:cubicBezTo>
                  <a:pt x="3664648" y="2418874"/>
                  <a:pt x="4146994" y="2593562"/>
                  <a:pt x="4613433" y="2762536"/>
                </a:cubicBezTo>
                <a:cubicBezTo>
                  <a:pt x="5548026" y="3101054"/>
                  <a:pt x="6430613" y="3420809"/>
                  <a:pt x="6952773" y="3386899"/>
                </a:cubicBezTo>
                <a:cubicBezTo>
                  <a:pt x="7064549" y="3379661"/>
                  <a:pt x="7191089" y="3340942"/>
                  <a:pt x="7331392" y="3271254"/>
                </a:cubicBezTo>
                <a:lnTo>
                  <a:pt x="7338265" y="3267552"/>
                </a:lnTo>
                <a:lnTo>
                  <a:pt x="7307506" y="3279969"/>
                </a:lnTo>
                <a:lnTo>
                  <a:pt x="7266955" y="3297933"/>
                </a:lnTo>
                <a:cubicBezTo>
                  <a:pt x="7166338" y="3337548"/>
                  <a:pt x="7073027" y="3359051"/>
                  <a:pt x="6987445" y="3362230"/>
                </a:cubicBezTo>
                <a:cubicBezTo>
                  <a:pt x="6446043" y="3382328"/>
                  <a:pt x="5498020" y="3049715"/>
                  <a:pt x="4581239" y="2727960"/>
                </a:cubicBezTo>
                <a:cubicBezTo>
                  <a:pt x="4109751" y="2562511"/>
                  <a:pt x="3622167" y="2391442"/>
                  <a:pt x="3191829" y="2268569"/>
                </a:cubicBezTo>
                <a:cubicBezTo>
                  <a:pt x="2409445" y="2045304"/>
                  <a:pt x="1820324" y="2616232"/>
                  <a:pt x="1463900" y="3134487"/>
                </a:cubicBezTo>
                <a:cubicBezTo>
                  <a:pt x="1077184" y="3696748"/>
                  <a:pt x="873349" y="4319969"/>
                  <a:pt x="871349" y="4326160"/>
                </a:cubicBezTo>
                <a:lnTo>
                  <a:pt x="863157" y="4323493"/>
                </a:lnTo>
                <a:cubicBezTo>
                  <a:pt x="865157" y="4317206"/>
                  <a:pt x="1069468" y="3692843"/>
                  <a:pt x="1456850" y="3129629"/>
                </a:cubicBezTo>
                <a:cubicBezTo>
                  <a:pt x="1684498" y="2798540"/>
                  <a:pt x="1929957" y="2552986"/>
                  <a:pt x="2186465" y="2399824"/>
                </a:cubicBezTo>
                <a:cubicBezTo>
                  <a:pt x="2507362" y="2208087"/>
                  <a:pt x="2846453" y="2161128"/>
                  <a:pt x="3194210" y="2260378"/>
                </a:cubicBezTo>
                <a:cubicBezTo>
                  <a:pt x="3624738" y="2383250"/>
                  <a:pt x="4112514" y="2554414"/>
                  <a:pt x="4584096" y="2719864"/>
                </a:cubicBezTo>
                <a:cubicBezTo>
                  <a:pt x="5500116" y="3041333"/>
                  <a:pt x="6447186" y="3373946"/>
                  <a:pt x="6987159" y="3353657"/>
                </a:cubicBezTo>
                <a:cubicBezTo>
                  <a:pt x="7043738" y="3351562"/>
                  <a:pt x="7103763" y="3341358"/>
                  <a:pt x="7167110" y="3323107"/>
                </a:cubicBezTo>
                <a:lnTo>
                  <a:pt x="7202590" y="3310951"/>
                </a:lnTo>
                <a:lnTo>
                  <a:pt x="7110196" y="3326401"/>
                </a:lnTo>
                <a:cubicBezTo>
                  <a:pt x="7079759" y="3329460"/>
                  <a:pt x="7050108" y="3330356"/>
                  <a:pt x="7021259" y="3329082"/>
                </a:cubicBezTo>
                <a:cubicBezTo>
                  <a:pt x="6464713" y="3304413"/>
                  <a:pt x="5497639" y="2986182"/>
                  <a:pt x="4562380" y="2678525"/>
                </a:cubicBezTo>
                <a:cubicBezTo>
                  <a:pt x="4082034" y="2520505"/>
                  <a:pt x="3585305" y="2357057"/>
                  <a:pt x="3158301" y="2238566"/>
                </a:cubicBezTo>
                <a:cubicBezTo>
                  <a:pt x="2334675" y="2010061"/>
                  <a:pt x="1738886" y="2587275"/>
                  <a:pt x="1384080" y="3111817"/>
                </a:cubicBezTo>
                <a:cubicBezTo>
                  <a:pt x="999174" y="3680841"/>
                  <a:pt x="806960" y="4311967"/>
                  <a:pt x="805055" y="4318349"/>
                </a:cubicBezTo>
                <a:lnTo>
                  <a:pt x="804960" y="4318254"/>
                </a:lnTo>
                <a:lnTo>
                  <a:pt x="796768" y="4315777"/>
                </a:lnTo>
                <a:cubicBezTo>
                  <a:pt x="798673" y="4309491"/>
                  <a:pt x="991268" y="3677031"/>
                  <a:pt x="1376936" y="3106959"/>
                </a:cubicBezTo>
                <a:cubicBezTo>
                  <a:pt x="1603536" y="2771965"/>
                  <a:pt x="1851567" y="2523648"/>
                  <a:pt x="2114076" y="2368963"/>
                </a:cubicBezTo>
                <a:cubicBezTo>
                  <a:pt x="2442497" y="2175415"/>
                  <a:pt x="2794637" y="2128743"/>
                  <a:pt x="3160588" y="2230279"/>
                </a:cubicBezTo>
                <a:cubicBezTo>
                  <a:pt x="3587782" y="2348769"/>
                  <a:pt x="4084510" y="2512218"/>
                  <a:pt x="4565047" y="2670333"/>
                </a:cubicBezTo>
                <a:cubicBezTo>
                  <a:pt x="5499735" y="2977896"/>
                  <a:pt x="6466237" y="3295840"/>
                  <a:pt x="7021639" y="3320510"/>
                </a:cubicBezTo>
                <a:cubicBezTo>
                  <a:pt x="7107472" y="3324296"/>
                  <a:pt x="7200483" y="3308661"/>
                  <a:pt x="7300283" y="3273783"/>
                </a:cubicBezTo>
                <a:lnTo>
                  <a:pt x="7302595" y="3272848"/>
                </a:lnTo>
                <a:lnTo>
                  <a:pt x="7366992" y="3244275"/>
                </a:lnTo>
                <a:lnTo>
                  <a:pt x="7380534" y="3237021"/>
                </a:lnTo>
                <a:lnTo>
                  <a:pt x="7337224" y="3254117"/>
                </a:lnTo>
                <a:cubicBezTo>
                  <a:pt x="7236778" y="3287954"/>
                  <a:pt x="7142583" y="3301889"/>
                  <a:pt x="7055072" y="3295745"/>
                </a:cubicBezTo>
                <a:cubicBezTo>
                  <a:pt x="6483762" y="3255359"/>
                  <a:pt x="5497544" y="2941987"/>
                  <a:pt x="4543710" y="2638997"/>
                </a:cubicBezTo>
                <a:cubicBezTo>
                  <a:pt x="4031646" y="2476310"/>
                  <a:pt x="3547967" y="2322577"/>
                  <a:pt x="3124582" y="2208371"/>
                </a:cubicBezTo>
                <a:cubicBezTo>
                  <a:pt x="2259712" y="1975105"/>
                  <a:pt x="1657161" y="2558510"/>
                  <a:pt x="1304068" y="3089053"/>
                </a:cubicBezTo>
                <a:cubicBezTo>
                  <a:pt x="920878" y="3664649"/>
                  <a:pt x="740380" y="4303871"/>
                  <a:pt x="738570" y="4310253"/>
                </a:cubicBezTo>
                <a:lnTo>
                  <a:pt x="730283" y="4307967"/>
                </a:lnTo>
                <a:cubicBezTo>
                  <a:pt x="732093" y="4301585"/>
                  <a:pt x="912973" y="3661220"/>
                  <a:pt x="1296830" y="3084481"/>
                </a:cubicBezTo>
                <a:cubicBezTo>
                  <a:pt x="1522477" y="2745486"/>
                  <a:pt x="1772985" y="2494502"/>
                  <a:pt x="2041495" y="2338388"/>
                </a:cubicBezTo>
                <a:cubicBezTo>
                  <a:pt x="2377536" y="2143031"/>
                  <a:pt x="2742631" y="2096549"/>
                  <a:pt x="3126773" y="2200086"/>
                </a:cubicBezTo>
                <a:cubicBezTo>
                  <a:pt x="3550443" y="2314386"/>
                  <a:pt x="4034123" y="2468023"/>
                  <a:pt x="4546282" y="2630805"/>
                </a:cubicBezTo>
                <a:cubicBezTo>
                  <a:pt x="5499544" y="2933700"/>
                  <a:pt x="6485382" y="3246977"/>
                  <a:pt x="7055643" y="3287173"/>
                </a:cubicBezTo>
                <a:cubicBezTo>
                  <a:pt x="7171324" y="3295365"/>
                  <a:pt x="7298817" y="3268004"/>
                  <a:pt x="7437203" y="3205544"/>
                </a:cubicBezTo>
                <a:lnTo>
                  <a:pt x="7471693" y="3188132"/>
                </a:lnTo>
                <a:lnTo>
                  <a:pt x="7372699" y="3226342"/>
                </a:lnTo>
                <a:cubicBezTo>
                  <a:pt x="7272360" y="3258983"/>
                  <a:pt x="7177718" y="3271158"/>
                  <a:pt x="7089171" y="3262693"/>
                </a:cubicBezTo>
                <a:cubicBezTo>
                  <a:pt x="6504717" y="3206686"/>
                  <a:pt x="5502021" y="2899124"/>
                  <a:pt x="4532375" y="2601753"/>
                </a:cubicBezTo>
                <a:cubicBezTo>
                  <a:pt x="4008024" y="2440971"/>
                  <a:pt x="3512819" y="2289048"/>
                  <a:pt x="3091150" y="2178463"/>
                </a:cubicBezTo>
                <a:cubicBezTo>
                  <a:pt x="2685289" y="2072069"/>
                  <a:pt x="2304385" y="2121028"/>
                  <a:pt x="1959008" y="2324100"/>
                </a:cubicBezTo>
                <a:cubicBezTo>
                  <a:pt x="1485425" y="2602515"/>
                  <a:pt x="1160812" y="3125533"/>
                  <a:pt x="971932" y="3515296"/>
                </a:cubicBezTo>
                <a:cubicBezTo>
                  <a:pt x="767144" y="3937730"/>
                  <a:pt x="673323" y="4298823"/>
                  <a:pt x="672370" y="4302442"/>
                </a:cubicBezTo>
                <a:lnTo>
                  <a:pt x="672276" y="4302347"/>
                </a:lnTo>
                <a:lnTo>
                  <a:pt x="663989" y="4300251"/>
                </a:lnTo>
                <a:cubicBezTo>
                  <a:pt x="664940" y="4296632"/>
                  <a:pt x="758953" y="3934682"/>
                  <a:pt x="964121" y="3511486"/>
                </a:cubicBezTo>
                <a:cubicBezTo>
                  <a:pt x="1153573" y="3120675"/>
                  <a:pt x="1479138" y="2596134"/>
                  <a:pt x="1954627" y="2316670"/>
                </a:cubicBezTo>
                <a:cubicBezTo>
                  <a:pt x="2302099" y="2112360"/>
                  <a:pt x="2685193" y="2063116"/>
                  <a:pt x="3093339" y="2170080"/>
                </a:cubicBezTo>
                <a:cubicBezTo>
                  <a:pt x="3515105" y="2280667"/>
                  <a:pt x="4010501" y="2432589"/>
                  <a:pt x="4534852" y="2593467"/>
                </a:cubicBezTo>
                <a:cubicBezTo>
                  <a:pt x="5504116" y="2890742"/>
                  <a:pt x="6506337" y="3198114"/>
                  <a:pt x="7090028" y="3254121"/>
                </a:cubicBezTo>
                <a:cubicBezTo>
                  <a:pt x="7206853" y="3265313"/>
                  <a:pt x="7334607" y="3240024"/>
                  <a:pt x="7472338" y="3178683"/>
                </a:cubicBezTo>
                <a:lnTo>
                  <a:pt x="7532838" y="3148328"/>
                </a:lnTo>
                <a:lnTo>
                  <a:pt x="7456014" y="3181367"/>
                </a:lnTo>
                <a:cubicBezTo>
                  <a:pt x="7363836" y="3215884"/>
                  <a:pt x="7275838" y="3233225"/>
                  <a:pt x="7192327" y="3233261"/>
                </a:cubicBezTo>
                <a:cubicBezTo>
                  <a:pt x="7168896" y="3233261"/>
                  <a:pt x="7145845" y="3231927"/>
                  <a:pt x="7123081" y="3229165"/>
                </a:cubicBezTo>
                <a:cubicBezTo>
                  <a:pt x="6527768" y="3157632"/>
                  <a:pt x="5513070" y="2857309"/>
                  <a:pt x="4531709" y="2566987"/>
                </a:cubicBezTo>
                <a:cubicBezTo>
                  <a:pt x="3990784" y="2406872"/>
                  <a:pt x="3479768" y="2255710"/>
                  <a:pt x="3057527" y="2148079"/>
                </a:cubicBezTo>
                <a:cubicBezTo>
                  <a:pt x="2622520" y="2037208"/>
                  <a:pt x="2219613" y="2091595"/>
                  <a:pt x="1859948" y="2309526"/>
                </a:cubicBezTo>
                <a:cubicBezTo>
                  <a:pt x="1386269" y="2596610"/>
                  <a:pt x="1070516" y="3120866"/>
                  <a:pt x="889064" y="3510057"/>
                </a:cubicBezTo>
                <a:cubicBezTo>
                  <a:pt x="692374" y="3932015"/>
                  <a:pt x="606648" y="4290726"/>
                  <a:pt x="605886" y="4294251"/>
                </a:cubicBezTo>
                <a:lnTo>
                  <a:pt x="605886" y="4294346"/>
                </a:lnTo>
                <a:lnTo>
                  <a:pt x="597505" y="4292346"/>
                </a:lnTo>
                <a:cubicBezTo>
                  <a:pt x="598361" y="4288726"/>
                  <a:pt x="684183" y="3929443"/>
                  <a:pt x="881254" y="3506628"/>
                </a:cubicBezTo>
                <a:cubicBezTo>
                  <a:pt x="1063181" y="3116294"/>
                  <a:pt x="1379887" y="2590514"/>
                  <a:pt x="1855471" y="2302192"/>
                </a:cubicBezTo>
                <a:cubicBezTo>
                  <a:pt x="2217231" y="2082927"/>
                  <a:pt x="2622329" y="2028254"/>
                  <a:pt x="3059622" y="2139697"/>
                </a:cubicBezTo>
                <a:cubicBezTo>
                  <a:pt x="3482054" y="2247329"/>
                  <a:pt x="3993070" y="2398585"/>
                  <a:pt x="4534186" y="2558700"/>
                </a:cubicBezTo>
                <a:cubicBezTo>
                  <a:pt x="5515166" y="2849022"/>
                  <a:pt x="6529578" y="3149155"/>
                  <a:pt x="7124129" y="3220593"/>
                </a:cubicBezTo>
                <a:cubicBezTo>
                  <a:pt x="7242239" y="3234833"/>
                  <a:pt x="7370302" y="3211568"/>
                  <a:pt x="7507379" y="3151274"/>
                </a:cubicBezTo>
                <a:lnTo>
                  <a:pt x="7560793" y="3124611"/>
                </a:lnTo>
                <a:lnTo>
                  <a:pt x="7544990" y="3132439"/>
                </a:lnTo>
                <a:cubicBezTo>
                  <a:pt x="7407402" y="3192018"/>
                  <a:pt x="7277814" y="3213354"/>
                  <a:pt x="7157179" y="3196018"/>
                </a:cubicBezTo>
                <a:cubicBezTo>
                  <a:pt x="6554818" y="3109531"/>
                  <a:pt x="5534691" y="2818447"/>
                  <a:pt x="4548187" y="2536888"/>
                </a:cubicBezTo>
                <a:cubicBezTo>
                  <a:pt x="3983830" y="2375820"/>
                  <a:pt x="3450716" y="2223707"/>
                  <a:pt x="3023998" y="2118075"/>
                </a:cubicBezTo>
                <a:cubicBezTo>
                  <a:pt x="2559369" y="2003012"/>
                  <a:pt x="2134363" y="2062925"/>
                  <a:pt x="1760983" y="2296001"/>
                </a:cubicBezTo>
                <a:cubicBezTo>
                  <a:pt x="1287685" y="2591466"/>
                  <a:pt x="980885" y="3116865"/>
                  <a:pt x="806768" y="3505580"/>
                </a:cubicBezTo>
                <a:cubicBezTo>
                  <a:pt x="618077" y="3926966"/>
                  <a:pt x="540353" y="4282820"/>
                  <a:pt x="539591" y="4286345"/>
                </a:cubicBezTo>
                <a:lnTo>
                  <a:pt x="539496" y="4286440"/>
                </a:lnTo>
                <a:lnTo>
                  <a:pt x="531114" y="4284630"/>
                </a:lnTo>
                <a:cubicBezTo>
                  <a:pt x="531876" y="4281106"/>
                  <a:pt x="609695" y="3924299"/>
                  <a:pt x="798862" y="3502151"/>
                </a:cubicBezTo>
                <a:cubicBezTo>
                  <a:pt x="973455" y="3112293"/>
                  <a:pt x="1281303" y="2585370"/>
                  <a:pt x="1756410" y="2288761"/>
                </a:cubicBezTo>
                <a:cubicBezTo>
                  <a:pt x="2131887" y="2054352"/>
                  <a:pt x="2559082" y="1994059"/>
                  <a:pt x="3025998" y="2109788"/>
                </a:cubicBezTo>
                <a:cubicBezTo>
                  <a:pt x="3452907" y="2215515"/>
                  <a:pt x="3986116" y="2367629"/>
                  <a:pt x="4550473" y="2528696"/>
                </a:cubicBezTo>
                <a:cubicBezTo>
                  <a:pt x="5536692" y="2810160"/>
                  <a:pt x="6556533" y="3101149"/>
                  <a:pt x="7158323" y="3187541"/>
                </a:cubicBezTo>
                <a:cubicBezTo>
                  <a:pt x="7270212" y="3203570"/>
                  <a:pt x="7390012" y="3185903"/>
                  <a:pt x="7516967" y="3134844"/>
                </a:cubicBezTo>
                <a:lnTo>
                  <a:pt x="7594174" y="3097721"/>
                </a:lnTo>
                <a:lnTo>
                  <a:pt x="7543265" y="3119995"/>
                </a:lnTo>
                <a:cubicBezTo>
                  <a:pt x="7454504" y="3153682"/>
                  <a:pt x="7368801" y="3170586"/>
                  <a:pt x="7286434" y="3170586"/>
                </a:cubicBezTo>
                <a:cubicBezTo>
                  <a:pt x="7254144" y="3170586"/>
                  <a:pt x="7222426" y="3168014"/>
                  <a:pt x="7191184" y="3162776"/>
                </a:cubicBezTo>
                <a:cubicBezTo>
                  <a:pt x="6587966" y="3062477"/>
                  <a:pt x="5573839" y="2783490"/>
                  <a:pt x="4593240" y="2513742"/>
                </a:cubicBezTo>
                <a:cubicBezTo>
                  <a:pt x="3994022" y="2348864"/>
                  <a:pt x="3427952" y="2193132"/>
                  <a:pt x="2990469" y="2087976"/>
                </a:cubicBezTo>
                <a:cubicBezTo>
                  <a:pt x="2495549" y="1969008"/>
                  <a:pt x="2048542" y="2034636"/>
                  <a:pt x="1662017" y="2283047"/>
                </a:cubicBezTo>
                <a:cubicBezTo>
                  <a:pt x="1189769" y="2586608"/>
                  <a:pt x="891731" y="3112865"/>
                  <a:pt x="724853" y="3501008"/>
                </a:cubicBezTo>
                <a:cubicBezTo>
                  <a:pt x="543973" y="3921728"/>
                  <a:pt x="473964" y="4275010"/>
                  <a:pt x="473297" y="4278534"/>
                </a:cubicBezTo>
                <a:lnTo>
                  <a:pt x="473202" y="4278439"/>
                </a:lnTo>
                <a:lnTo>
                  <a:pt x="464820" y="4276820"/>
                </a:lnTo>
                <a:cubicBezTo>
                  <a:pt x="465487" y="4273296"/>
                  <a:pt x="535686" y="3919061"/>
                  <a:pt x="716852" y="3497580"/>
                </a:cubicBezTo>
                <a:cubicBezTo>
                  <a:pt x="884206" y="3108388"/>
                  <a:pt x="1183196" y="2580513"/>
                  <a:pt x="1657256" y="2275808"/>
                </a:cubicBezTo>
                <a:cubicBezTo>
                  <a:pt x="2045876" y="2026063"/>
                  <a:pt x="2495075" y="1960055"/>
                  <a:pt x="2992374" y="2079594"/>
                </a:cubicBezTo>
                <a:cubicBezTo>
                  <a:pt x="3430047" y="2184844"/>
                  <a:pt x="3996118" y="2340578"/>
                  <a:pt x="4595431" y="2505455"/>
                </a:cubicBezTo>
                <a:cubicBezTo>
                  <a:pt x="5575934" y="2775203"/>
                  <a:pt x="6589776" y="3054096"/>
                  <a:pt x="7192517" y="3154298"/>
                </a:cubicBezTo>
                <a:cubicBezTo>
                  <a:pt x="7305522" y="3173095"/>
                  <a:pt x="7425664" y="3157318"/>
                  <a:pt x="7552148" y="3107309"/>
                </a:cubicBezTo>
                <a:lnTo>
                  <a:pt x="7633540" y="3068435"/>
                </a:lnTo>
                <a:lnTo>
                  <a:pt x="7586065" y="3089401"/>
                </a:lnTo>
                <a:cubicBezTo>
                  <a:pt x="7498926" y="3122724"/>
                  <a:pt x="7414331" y="3139440"/>
                  <a:pt x="7332535" y="3139440"/>
                </a:cubicBezTo>
                <a:cubicBezTo>
                  <a:pt x="7296150" y="3139440"/>
                  <a:pt x="7260336" y="3136106"/>
                  <a:pt x="7224998" y="3129534"/>
                </a:cubicBezTo>
                <a:cubicBezTo>
                  <a:pt x="6632067" y="3017996"/>
                  <a:pt x="5644705" y="2756153"/>
                  <a:pt x="4689824" y="2502884"/>
                </a:cubicBezTo>
                <a:cubicBezTo>
                  <a:pt x="4034694" y="2329148"/>
                  <a:pt x="3415855" y="2164938"/>
                  <a:pt x="2956657" y="2057876"/>
                </a:cubicBezTo>
                <a:cubicBezTo>
                  <a:pt x="2430971" y="1935194"/>
                  <a:pt x="1961960" y="2006822"/>
                  <a:pt x="1562767" y="2270759"/>
                </a:cubicBezTo>
                <a:cubicBezTo>
                  <a:pt x="1092042" y="2582036"/>
                  <a:pt x="802768" y="3109150"/>
                  <a:pt x="642938" y="3496532"/>
                </a:cubicBezTo>
                <a:cubicBezTo>
                  <a:pt x="480597" y="3890153"/>
                  <a:pt x="415448" y="4222995"/>
                  <a:pt x="407469" y="4265888"/>
                </a:cubicBezTo>
                <a:lnTo>
                  <a:pt x="406646" y="4270410"/>
                </a:lnTo>
                <a:lnTo>
                  <a:pt x="398336" y="4269009"/>
                </a:lnTo>
                <a:cubicBezTo>
                  <a:pt x="398908" y="4265485"/>
                  <a:pt x="461677" y="3913917"/>
                  <a:pt x="635128" y="3493198"/>
                </a:cubicBezTo>
                <a:cubicBezTo>
                  <a:pt x="795338" y="3104673"/>
                  <a:pt x="1085565" y="2576036"/>
                  <a:pt x="1558100" y="2263521"/>
                </a:cubicBezTo>
                <a:cubicBezTo>
                  <a:pt x="1959389" y="1998249"/>
                  <a:pt x="2430590" y="1926145"/>
                  <a:pt x="2958656" y="2049399"/>
                </a:cubicBezTo>
                <a:cubicBezTo>
                  <a:pt x="3417951" y="2156555"/>
                  <a:pt x="4036885" y="2320671"/>
                  <a:pt x="4692110" y="2494502"/>
                </a:cubicBezTo>
                <a:cubicBezTo>
                  <a:pt x="5646801" y="2747772"/>
                  <a:pt x="6634067" y="3009614"/>
                  <a:pt x="7226713" y="3121056"/>
                </a:cubicBezTo>
                <a:cubicBezTo>
                  <a:pt x="7340968" y="3142532"/>
                  <a:pt x="7461481" y="3128639"/>
                  <a:pt x="7587487" y="3079689"/>
                </a:cubicBezTo>
                <a:lnTo>
                  <a:pt x="7647471" y="3051236"/>
                </a:lnTo>
                <a:lnTo>
                  <a:pt x="7549411" y="3084973"/>
                </a:lnTo>
                <a:cubicBezTo>
                  <a:pt x="7449479" y="3111970"/>
                  <a:pt x="7352574" y="3115770"/>
                  <a:pt x="7259098" y="3096196"/>
                </a:cubicBezTo>
                <a:cubicBezTo>
                  <a:pt x="6699599" y="2979229"/>
                  <a:pt x="5782533" y="2744533"/>
                  <a:pt x="4895659" y="2517552"/>
                </a:cubicBezTo>
                <a:cubicBezTo>
                  <a:pt x="4140136" y="2324195"/>
                  <a:pt x="3426619" y="2141505"/>
                  <a:pt x="2923128" y="2027682"/>
                </a:cubicBezTo>
                <a:cubicBezTo>
                  <a:pt x="2366106" y="1901666"/>
                  <a:pt x="1875188" y="1979580"/>
                  <a:pt x="1463803" y="2259139"/>
                </a:cubicBezTo>
                <a:cubicBezTo>
                  <a:pt x="994982" y="2577846"/>
                  <a:pt x="714471" y="3105531"/>
                  <a:pt x="561690" y="3492150"/>
                </a:cubicBezTo>
                <a:cubicBezTo>
                  <a:pt x="406492" y="3884967"/>
                  <a:pt x="348153" y="4215332"/>
                  <a:pt x="340996" y="4257998"/>
                </a:cubicBezTo>
                <a:lnTo>
                  <a:pt x="340254" y="4262505"/>
                </a:lnTo>
                <a:lnTo>
                  <a:pt x="331947" y="4261199"/>
                </a:lnTo>
                <a:cubicBezTo>
                  <a:pt x="332519" y="4257675"/>
                  <a:pt x="387954" y="3908774"/>
                  <a:pt x="553880" y="3488912"/>
                </a:cubicBezTo>
                <a:cubicBezTo>
                  <a:pt x="707042" y="3101244"/>
                  <a:pt x="988505" y="2571940"/>
                  <a:pt x="1459135" y="2251995"/>
                </a:cubicBezTo>
                <a:cubicBezTo>
                  <a:pt x="1872425" y="1971008"/>
                  <a:pt x="2365725" y="1892712"/>
                  <a:pt x="2925128" y="2019204"/>
                </a:cubicBezTo>
                <a:cubicBezTo>
                  <a:pt x="3428714" y="2133123"/>
                  <a:pt x="4142327" y="2315718"/>
                  <a:pt x="4897850" y="2509170"/>
                </a:cubicBezTo>
                <a:cubicBezTo>
                  <a:pt x="5784628" y="2736151"/>
                  <a:pt x="6701600" y="2970847"/>
                  <a:pt x="7260907" y="3087814"/>
                </a:cubicBezTo>
                <a:cubicBezTo>
                  <a:pt x="7376368" y="3111969"/>
                  <a:pt x="7497271" y="3099916"/>
                  <a:pt x="7622830" y="3051991"/>
                </a:cubicBezTo>
                <a:lnTo>
                  <a:pt x="7683455" y="3023429"/>
                </a:lnTo>
                <a:lnTo>
                  <a:pt x="7584975" y="3056511"/>
                </a:lnTo>
                <a:cubicBezTo>
                  <a:pt x="7485100" y="3082434"/>
                  <a:pt x="7387709" y="3084635"/>
                  <a:pt x="7293197" y="3062954"/>
                </a:cubicBezTo>
                <a:cubicBezTo>
                  <a:pt x="6832282" y="2957226"/>
                  <a:pt x="6141052" y="2785872"/>
                  <a:pt x="5409152" y="2604420"/>
                </a:cubicBezTo>
                <a:cubicBezTo>
                  <a:pt x="4470844" y="2371820"/>
                  <a:pt x="3500627" y="2131314"/>
                  <a:pt x="2889695" y="1997487"/>
                </a:cubicBezTo>
                <a:cubicBezTo>
                  <a:pt x="2300859" y="1868519"/>
                  <a:pt x="1787938" y="1952910"/>
                  <a:pt x="1365122" y="2248280"/>
                </a:cubicBezTo>
                <a:cubicBezTo>
                  <a:pt x="898684" y="2574036"/>
                  <a:pt x="626936" y="3102102"/>
                  <a:pt x="481108" y="3487674"/>
                </a:cubicBezTo>
                <a:cubicBezTo>
                  <a:pt x="322993" y="3905726"/>
                  <a:pt x="274606" y="4251102"/>
                  <a:pt x="274130" y="4254532"/>
                </a:cubicBezTo>
                <a:lnTo>
                  <a:pt x="274034" y="4254532"/>
                </a:lnTo>
                <a:lnTo>
                  <a:pt x="265557" y="4253388"/>
                </a:lnTo>
                <a:cubicBezTo>
                  <a:pt x="266033" y="4249959"/>
                  <a:pt x="314516" y="3903726"/>
                  <a:pt x="472916" y="3484816"/>
                </a:cubicBezTo>
                <a:cubicBezTo>
                  <a:pt x="619220" y="3098006"/>
                  <a:pt x="891921" y="2568321"/>
                  <a:pt x="1360169" y="2241232"/>
                </a:cubicBezTo>
                <a:cubicBezTo>
                  <a:pt x="1785080" y="1944433"/>
                  <a:pt x="2300288" y="1859661"/>
                  <a:pt x="2891504" y="1989105"/>
                </a:cubicBezTo>
                <a:cubicBezTo>
                  <a:pt x="3502532" y="2122932"/>
                  <a:pt x="4472844" y="2363438"/>
                  <a:pt x="5411152" y="2596038"/>
                </a:cubicBezTo>
                <a:cubicBezTo>
                  <a:pt x="6142957" y="2777490"/>
                  <a:pt x="6834282" y="2948844"/>
                  <a:pt x="7295102" y="3054572"/>
                </a:cubicBezTo>
                <a:cubicBezTo>
                  <a:pt x="7411813" y="3081361"/>
                  <a:pt x="7533107" y="3071127"/>
                  <a:pt x="7658220" y="3024213"/>
                </a:cubicBezTo>
                <a:lnTo>
                  <a:pt x="7719079" y="2995734"/>
                </a:lnTo>
                <a:lnTo>
                  <a:pt x="7620474" y="3028049"/>
                </a:lnTo>
                <a:cubicBezTo>
                  <a:pt x="7520640" y="3052897"/>
                  <a:pt x="7422749" y="3053500"/>
                  <a:pt x="7327201" y="3029711"/>
                </a:cubicBezTo>
                <a:cubicBezTo>
                  <a:pt x="6469094" y="2815875"/>
                  <a:pt x="3993165" y="2208276"/>
                  <a:pt x="2856072" y="1967484"/>
                </a:cubicBezTo>
                <a:cubicBezTo>
                  <a:pt x="2234946" y="1835943"/>
                  <a:pt x="1700022" y="1927002"/>
                  <a:pt x="1266253" y="2238279"/>
                </a:cubicBezTo>
                <a:cubicBezTo>
                  <a:pt x="802672" y="2570892"/>
                  <a:pt x="539496" y="3099149"/>
                  <a:pt x="400430" y="3483768"/>
                </a:cubicBezTo>
                <a:cubicBezTo>
                  <a:pt x="249649" y="3900678"/>
                  <a:pt x="208122" y="4243292"/>
                  <a:pt x="207739" y="4246721"/>
                </a:cubicBezTo>
                <a:lnTo>
                  <a:pt x="207645" y="4246626"/>
                </a:lnTo>
                <a:lnTo>
                  <a:pt x="199168" y="4245578"/>
                </a:lnTo>
                <a:cubicBezTo>
                  <a:pt x="199549" y="4242149"/>
                  <a:pt x="241173" y="3898773"/>
                  <a:pt x="392240" y="3480911"/>
                </a:cubicBezTo>
                <a:cubicBezTo>
                  <a:pt x="531685" y="3095148"/>
                  <a:pt x="795719" y="2565177"/>
                  <a:pt x="1261110" y="2231231"/>
                </a:cubicBezTo>
                <a:cubicBezTo>
                  <a:pt x="1696973" y="1918525"/>
                  <a:pt x="2234184" y="1826895"/>
                  <a:pt x="2857786" y="1959006"/>
                </a:cubicBezTo>
                <a:cubicBezTo>
                  <a:pt x="3994975" y="2199894"/>
                  <a:pt x="6471094" y="2807493"/>
                  <a:pt x="7329201" y="3021330"/>
                </a:cubicBezTo>
                <a:cubicBezTo>
                  <a:pt x="7447163" y="3050708"/>
                  <a:pt x="7568870" y="3042289"/>
                  <a:pt x="7693549" y="2996386"/>
                </a:cubicBezTo>
                <a:lnTo>
                  <a:pt x="7755564" y="2967568"/>
                </a:lnTo>
                <a:lnTo>
                  <a:pt x="7655974" y="2999408"/>
                </a:lnTo>
                <a:cubicBezTo>
                  <a:pt x="7556181" y="3023201"/>
                  <a:pt x="7457789" y="3022210"/>
                  <a:pt x="7361206" y="2996278"/>
                </a:cubicBezTo>
                <a:cubicBezTo>
                  <a:pt x="6303359" y="2712529"/>
                  <a:pt x="3907536" y="2159031"/>
                  <a:pt x="2822544" y="1937098"/>
                </a:cubicBezTo>
                <a:cubicBezTo>
                  <a:pt x="2168557" y="1803367"/>
                  <a:pt x="1611726" y="1901475"/>
                  <a:pt x="1167480" y="2228849"/>
                </a:cubicBezTo>
                <a:cubicBezTo>
                  <a:pt x="707041" y="2568130"/>
                  <a:pt x="452532" y="3096386"/>
                  <a:pt x="320135" y="3479767"/>
                </a:cubicBezTo>
                <a:cubicBezTo>
                  <a:pt x="176593" y="3895438"/>
                  <a:pt x="141636" y="4235195"/>
                  <a:pt x="141351" y="4238529"/>
                </a:cubicBezTo>
                <a:lnTo>
                  <a:pt x="141351" y="4238624"/>
                </a:lnTo>
                <a:lnTo>
                  <a:pt x="132778" y="4237767"/>
                </a:lnTo>
                <a:cubicBezTo>
                  <a:pt x="133159" y="4234338"/>
                  <a:pt x="168117" y="3893819"/>
                  <a:pt x="311943" y="3477291"/>
                </a:cubicBezTo>
                <a:cubicBezTo>
                  <a:pt x="444722" y="3092671"/>
                  <a:pt x="699992" y="2562700"/>
                  <a:pt x="1162335" y="2222086"/>
                </a:cubicBezTo>
                <a:cubicBezTo>
                  <a:pt x="1608678" y="1893188"/>
                  <a:pt x="2167795" y="1794604"/>
                  <a:pt x="2824257" y="1928812"/>
                </a:cubicBezTo>
                <a:cubicBezTo>
                  <a:pt x="3909441" y="2150744"/>
                  <a:pt x="6305454" y="2704242"/>
                  <a:pt x="7363396" y="2988087"/>
                </a:cubicBezTo>
                <a:cubicBezTo>
                  <a:pt x="7522404" y="3030711"/>
                  <a:pt x="7686547" y="3004726"/>
                  <a:pt x="7854010" y="2910852"/>
                </a:cubicBezTo>
                <a:lnTo>
                  <a:pt x="7861514" y="2906056"/>
                </a:lnTo>
                <a:lnTo>
                  <a:pt x="7766091" y="2949497"/>
                </a:lnTo>
                <a:cubicBezTo>
                  <a:pt x="7641152" y="2993368"/>
                  <a:pt x="7516868" y="2997994"/>
                  <a:pt x="7395210" y="2963132"/>
                </a:cubicBezTo>
                <a:cubicBezTo>
                  <a:pt x="6296025" y="2647950"/>
                  <a:pt x="3849624" y="2116264"/>
                  <a:pt x="2788921" y="1907095"/>
                </a:cubicBezTo>
                <a:cubicBezTo>
                  <a:pt x="2101597" y="1771650"/>
                  <a:pt x="1522857" y="1877092"/>
                  <a:pt x="1068610" y="2220658"/>
                </a:cubicBezTo>
                <a:cubicBezTo>
                  <a:pt x="611695" y="2566321"/>
                  <a:pt x="365855" y="3094291"/>
                  <a:pt x="240030" y="3476339"/>
                </a:cubicBezTo>
                <a:cubicBezTo>
                  <a:pt x="112246" y="3864691"/>
                  <a:pt x="79145" y="4184982"/>
                  <a:pt x="75271" y="4226249"/>
                </a:cubicBezTo>
                <a:lnTo>
                  <a:pt x="74867" y="4230712"/>
                </a:lnTo>
                <a:lnTo>
                  <a:pt x="66389" y="4230052"/>
                </a:lnTo>
                <a:cubicBezTo>
                  <a:pt x="66675" y="4226719"/>
                  <a:pt x="95250" y="3889057"/>
                  <a:pt x="231838" y="3473958"/>
                </a:cubicBezTo>
                <a:cubicBezTo>
                  <a:pt x="357949" y="3090672"/>
                  <a:pt x="604647" y="2560891"/>
                  <a:pt x="1063371" y="2213896"/>
                </a:cubicBezTo>
                <a:cubicBezTo>
                  <a:pt x="1519619" y="1868805"/>
                  <a:pt x="2100739" y="1762792"/>
                  <a:pt x="2790539" y="1898809"/>
                </a:cubicBezTo>
                <a:cubicBezTo>
                  <a:pt x="3851338" y="2107978"/>
                  <a:pt x="6298120" y="2639759"/>
                  <a:pt x="7397496" y="2954941"/>
                </a:cubicBezTo>
                <a:cubicBezTo>
                  <a:pt x="7557421" y="3000756"/>
                  <a:pt x="7722108" y="2977324"/>
                  <a:pt x="7886891" y="2885122"/>
                </a:cubicBezTo>
                <a:lnTo>
                  <a:pt x="7899049" y="2877453"/>
                </a:lnTo>
                <a:lnTo>
                  <a:pt x="7803230" y="2921077"/>
                </a:lnTo>
                <a:cubicBezTo>
                  <a:pt x="7678103" y="2964520"/>
                  <a:pt x="7552801" y="2967538"/>
                  <a:pt x="7429214" y="2929890"/>
                </a:cubicBezTo>
                <a:cubicBezTo>
                  <a:pt x="6241447" y="2568035"/>
                  <a:pt x="3652647" y="2047208"/>
                  <a:pt x="2755297" y="1876997"/>
                </a:cubicBezTo>
                <a:cubicBezTo>
                  <a:pt x="2034159" y="1740218"/>
                  <a:pt x="1433322" y="1853375"/>
                  <a:pt x="969740" y="2213324"/>
                </a:cubicBezTo>
                <a:cubicBezTo>
                  <a:pt x="516636" y="2565083"/>
                  <a:pt x="279368" y="3092672"/>
                  <a:pt x="160211" y="3473387"/>
                </a:cubicBezTo>
                <a:cubicBezTo>
                  <a:pt x="31052" y="3885914"/>
                  <a:pt x="8763" y="4219385"/>
                  <a:pt x="8573" y="4222718"/>
                </a:cubicBezTo>
                <a:lnTo>
                  <a:pt x="0" y="4222147"/>
                </a:lnTo>
                <a:cubicBezTo>
                  <a:pt x="191" y="4218813"/>
                  <a:pt x="22574" y="3884295"/>
                  <a:pt x="152114" y="3470720"/>
                </a:cubicBezTo>
                <a:cubicBezTo>
                  <a:pt x="271748" y="3088862"/>
                  <a:pt x="509778" y="2559558"/>
                  <a:pt x="964597" y="2206466"/>
                </a:cubicBezTo>
                <a:cubicBezTo>
                  <a:pt x="1430274" y="1844993"/>
                  <a:pt x="2033302" y="1731264"/>
                  <a:pt x="2757011" y="1868519"/>
                </a:cubicBezTo>
                <a:cubicBezTo>
                  <a:pt x="3654457" y="2038731"/>
                  <a:pt x="6243638" y="2559558"/>
                  <a:pt x="7431786" y="2921603"/>
                </a:cubicBezTo>
                <a:cubicBezTo>
                  <a:pt x="7594187" y="2971038"/>
                  <a:pt x="7759827" y="2949226"/>
                  <a:pt x="7924038" y="2856548"/>
                </a:cubicBezTo>
                <a:lnTo>
                  <a:pt x="7931671" y="2851677"/>
                </a:lnTo>
                <a:lnTo>
                  <a:pt x="7994215" y="2798720"/>
                </a:lnTo>
                <a:cubicBezTo>
                  <a:pt x="8052413" y="2747012"/>
                  <a:pt x="8111894" y="2691789"/>
                  <a:pt x="8172582" y="2633127"/>
                </a:cubicBezTo>
                <a:lnTo>
                  <a:pt x="8236799" y="2569471"/>
                </a:lnTo>
                <a:lnTo>
                  <a:pt x="8253829" y="2550399"/>
                </a:lnTo>
                <a:lnTo>
                  <a:pt x="8300541" y="2496334"/>
                </a:lnTo>
                <a:lnTo>
                  <a:pt x="8314266" y="2479733"/>
                </a:lnTo>
                <a:lnTo>
                  <a:pt x="8356364" y="2427371"/>
                </a:lnTo>
                <a:lnTo>
                  <a:pt x="8405908" y="2363447"/>
                </a:lnTo>
                <a:lnTo>
                  <a:pt x="8437942" y="2320556"/>
                </a:lnTo>
                <a:lnTo>
                  <a:pt x="8448316" y="2306218"/>
                </a:lnTo>
                <a:lnTo>
                  <a:pt x="8487140" y="2250352"/>
                </a:lnTo>
                <a:lnTo>
                  <a:pt x="8537150" y="2175393"/>
                </a:lnTo>
                <a:lnTo>
                  <a:pt x="8540259" y="2170534"/>
                </a:lnTo>
                <a:lnTo>
                  <a:pt x="8628632" y="2022162"/>
                </a:lnTo>
                <a:lnTo>
                  <a:pt x="8661957" y="1963580"/>
                </a:lnTo>
                <a:lnTo>
                  <a:pt x="8703693" y="1882880"/>
                </a:lnTo>
                <a:lnTo>
                  <a:pt x="8791080" y="1709347"/>
                </a:lnTo>
                <a:cubicBezTo>
                  <a:pt x="8866959" y="1550170"/>
                  <a:pt x="8935022" y="1390960"/>
                  <a:pt x="8994267" y="1242251"/>
                </a:cubicBezTo>
                <a:cubicBezTo>
                  <a:pt x="9251252" y="597503"/>
                  <a:pt x="9402318" y="5906"/>
                  <a:pt x="9403842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8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/>
          <p:nvPr/>
        </p:nvSpPr>
        <p:spPr>
          <a:xfrm rot="-10185559" flipH="1">
            <a:off x="-1994959" y="2819831"/>
            <a:ext cx="9812695" cy="4382880"/>
          </a:xfrm>
          <a:custGeom>
            <a:avLst/>
            <a:gdLst/>
            <a:ahLst/>
            <a:cxnLst/>
            <a:rect l="l" t="t" r="r" b="b"/>
            <a:pathLst>
              <a:path w="9828371" h="4389882" extrusionOk="0">
                <a:moveTo>
                  <a:pt x="1402007" y="4389842"/>
                </a:moveTo>
                <a:lnTo>
                  <a:pt x="1402082" y="4389882"/>
                </a:lnTo>
                <a:lnTo>
                  <a:pt x="1401987" y="4389882"/>
                </a:lnTo>
                <a:close/>
                <a:moveTo>
                  <a:pt x="1335676" y="4381824"/>
                </a:moveTo>
                <a:lnTo>
                  <a:pt x="1335789" y="4381881"/>
                </a:lnTo>
                <a:lnTo>
                  <a:pt x="1335598" y="4381976"/>
                </a:lnTo>
                <a:close/>
                <a:moveTo>
                  <a:pt x="1070323" y="4350028"/>
                </a:moveTo>
                <a:lnTo>
                  <a:pt x="1070421" y="4350067"/>
                </a:lnTo>
                <a:lnTo>
                  <a:pt x="1070230" y="4350257"/>
                </a:lnTo>
                <a:close/>
                <a:moveTo>
                  <a:pt x="406646" y="4270410"/>
                </a:moveTo>
                <a:lnTo>
                  <a:pt x="406813" y="4270438"/>
                </a:lnTo>
                <a:lnTo>
                  <a:pt x="406623" y="4270533"/>
                </a:lnTo>
                <a:close/>
                <a:moveTo>
                  <a:pt x="340254" y="4262505"/>
                </a:moveTo>
                <a:lnTo>
                  <a:pt x="340424" y="4262532"/>
                </a:lnTo>
                <a:lnTo>
                  <a:pt x="340234" y="4262628"/>
                </a:lnTo>
                <a:close/>
                <a:moveTo>
                  <a:pt x="74867" y="4230712"/>
                </a:moveTo>
                <a:lnTo>
                  <a:pt x="74962" y="4230719"/>
                </a:lnTo>
                <a:lnTo>
                  <a:pt x="74866" y="4230719"/>
                </a:lnTo>
                <a:close/>
                <a:moveTo>
                  <a:pt x="7718886" y="3016827"/>
                </a:moveTo>
                <a:lnTo>
                  <a:pt x="7678538" y="3036500"/>
                </a:lnTo>
                <a:lnTo>
                  <a:pt x="7715295" y="3019065"/>
                </a:lnTo>
                <a:close/>
                <a:moveTo>
                  <a:pt x="7754136" y="2989471"/>
                </a:moveTo>
                <a:lnTo>
                  <a:pt x="7707020" y="3012327"/>
                </a:lnTo>
                <a:lnTo>
                  <a:pt x="7749912" y="2992119"/>
                </a:lnTo>
                <a:close/>
                <a:moveTo>
                  <a:pt x="7789059" y="2962257"/>
                </a:moveTo>
                <a:lnTo>
                  <a:pt x="7738882" y="2986467"/>
                </a:lnTo>
                <a:lnTo>
                  <a:pt x="7784577" y="2965085"/>
                </a:lnTo>
                <a:close/>
                <a:moveTo>
                  <a:pt x="7824858" y="2934401"/>
                </a:moveTo>
                <a:lnTo>
                  <a:pt x="7762372" y="2964404"/>
                </a:lnTo>
                <a:lnTo>
                  <a:pt x="7819189" y="2938001"/>
                </a:lnTo>
                <a:close/>
                <a:moveTo>
                  <a:pt x="8067551" y="2746312"/>
                </a:moveTo>
                <a:lnTo>
                  <a:pt x="8004693" y="2804124"/>
                </a:lnTo>
                <a:lnTo>
                  <a:pt x="7999811" y="2808192"/>
                </a:lnTo>
                <a:lnTo>
                  <a:pt x="8005966" y="2804264"/>
                </a:lnTo>
                <a:lnTo>
                  <a:pt x="8008790" y="2801704"/>
                </a:lnTo>
                <a:lnTo>
                  <a:pt x="8051867" y="2761673"/>
                </a:lnTo>
                <a:lnTo>
                  <a:pt x="8051937" y="2761606"/>
                </a:lnTo>
                <a:close/>
                <a:moveTo>
                  <a:pt x="8155614" y="2734279"/>
                </a:moveTo>
                <a:lnTo>
                  <a:pt x="8135531" y="2750259"/>
                </a:lnTo>
                <a:lnTo>
                  <a:pt x="8142592" y="2744818"/>
                </a:lnTo>
                <a:close/>
                <a:moveTo>
                  <a:pt x="8167523" y="2713712"/>
                </a:moveTo>
                <a:lnTo>
                  <a:pt x="8162503" y="2717838"/>
                </a:lnTo>
                <a:lnTo>
                  <a:pt x="8164600" y="2716168"/>
                </a:lnTo>
                <a:close/>
                <a:moveTo>
                  <a:pt x="8800391" y="1746313"/>
                </a:moveTo>
                <a:lnTo>
                  <a:pt x="8798382" y="1749975"/>
                </a:lnTo>
                <a:lnTo>
                  <a:pt x="8798908" y="1749075"/>
                </a:lnTo>
                <a:close/>
                <a:moveTo>
                  <a:pt x="9403842" y="0"/>
                </a:moveTo>
                <a:lnTo>
                  <a:pt x="9412129" y="2096"/>
                </a:lnTo>
                <a:cubicBezTo>
                  <a:pt x="9410605" y="8001"/>
                  <a:pt x="9259443" y="600170"/>
                  <a:pt x="9002268" y="1245584"/>
                </a:cubicBezTo>
                <a:lnTo>
                  <a:pt x="8911629" y="1463768"/>
                </a:lnTo>
                <a:lnTo>
                  <a:pt x="8914760" y="1457028"/>
                </a:lnTo>
                <a:cubicBezTo>
                  <a:pt x="8940582" y="1399639"/>
                  <a:pt x="8965201" y="1343168"/>
                  <a:pt x="8988552" y="1288161"/>
                </a:cubicBezTo>
                <a:cubicBezTo>
                  <a:pt x="9258681" y="651986"/>
                  <a:pt x="9422035" y="69151"/>
                  <a:pt x="9423654" y="63341"/>
                </a:cubicBezTo>
                <a:lnTo>
                  <a:pt x="9431940" y="65627"/>
                </a:lnTo>
                <a:cubicBezTo>
                  <a:pt x="9430321" y="71437"/>
                  <a:pt x="9266872" y="654748"/>
                  <a:pt x="8996553" y="1291399"/>
                </a:cubicBezTo>
                <a:lnTo>
                  <a:pt x="8904406" y="1500079"/>
                </a:lnTo>
                <a:lnTo>
                  <a:pt x="8956861" y="1391103"/>
                </a:lnTo>
                <a:cubicBezTo>
                  <a:pt x="9255570" y="740505"/>
                  <a:pt x="9441573" y="133409"/>
                  <a:pt x="9443656" y="126491"/>
                </a:cubicBezTo>
                <a:lnTo>
                  <a:pt x="9451848" y="128968"/>
                </a:lnTo>
                <a:cubicBezTo>
                  <a:pt x="9449764" y="135885"/>
                  <a:pt x="9263616" y="743492"/>
                  <a:pt x="8964615" y="1394664"/>
                </a:cubicBezTo>
                <a:lnTo>
                  <a:pt x="8853741" y="1624984"/>
                </a:lnTo>
                <a:lnTo>
                  <a:pt x="8950758" y="1434268"/>
                </a:lnTo>
                <a:cubicBezTo>
                  <a:pt x="9262578" y="793254"/>
                  <a:pt x="9461218" y="196679"/>
                  <a:pt x="9463468" y="189928"/>
                </a:cubicBezTo>
                <a:lnTo>
                  <a:pt x="9471659" y="192595"/>
                </a:lnTo>
                <a:cubicBezTo>
                  <a:pt x="9469409" y="199430"/>
                  <a:pt x="9270551" y="796525"/>
                  <a:pt x="8958485" y="1438051"/>
                </a:cubicBezTo>
                <a:lnTo>
                  <a:pt x="8824937" y="1700589"/>
                </a:lnTo>
                <a:lnTo>
                  <a:pt x="8944818" y="1477272"/>
                </a:lnTo>
                <a:cubicBezTo>
                  <a:pt x="9269704" y="845904"/>
                  <a:pt x="9481053" y="259842"/>
                  <a:pt x="9483470" y="253174"/>
                </a:cubicBezTo>
                <a:lnTo>
                  <a:pt x="9491566" y="256031"/>
                </a:lnTo>
                <a:cubicBezTo>
                  <a:pt x="9488804" y="263652"/>
                  <a:pt x="9212960" y="1028795"/>
                  <a:pt x="8806433" y="1753266"/>
                </a:cubicBezTo>
                <a:lnTo>
                  <a:pt x="8766320" y="1822792"/>
                </a:lnTo>
                <a:lnTo>
                  <a:pt x="8787384" y="1788033"/>
                </a:lnTo>
                <a:cubicBezTo>
                  <a:pt x="9208389" y="1074705"/>
                  <a:pt x="9500425" y="323945"/>
                  <a:pt x="9503378" y="316420"/>
                </a:cubicBezTo>
                <a:lnTo>
                  <a:pt x="9511379" y="319468"/>
                </a:lnTo>
                <a:cubicBezTo>
                  <a:pt x="9508522" y="326993"/>
                  <a:pt x="9216104" y="1078325"/>
                  <a:pt x="8794814" y="1792319"/>
                </a:cubicBezTo>
                <a:lnTo>
                  <a:pt x="8732657" y="1894904"/>
                </a:lnTo>
                <a:lnTo>
                  <a:pt x="8775954" y="1826799"/>
                </a:lnTo>
                <a:cubicBezTo>
                  <a:pt x="9211722" y="1123950"/>
                  <a:pt x="9520237" y="387000"/>
                  <a:pt x="9523285" y="379666"/>
                </a:cubicBezTo>
                <a:lnTo>
                  <a:pt x="9531191" y="383000"/>
                </a:lnTo>
                <a:cubicBezTo>
                  <a:pt x="9528143" y="390334"/>
                  <a:pt x="9219342" y="1127950"/>
                  <a:pt x="8783193" y="1831371"/>
                </a:cubicBezTo>
                <a:lnTo>
                  <a:pt x="8704482" y="1955193"/>
                </a:lnTo>
                <a:lnTo>
                  <a:pt x="8764523" y="1865662"/>
                </a:lnTo>
                <a:cubicBezTo>
                  <a:pt x="9215056" y="1173384"/>
                  <a:pt x="9539953" y="450246"/>
                  <a:pt x="9543192" y="443007"/>
                </a:cubicBezTo>
                <a:lnTo>
                  <a:pt x="9551002" y="446531"/>
                </a:lnTo>
                <a:cubicBezTo>
                  <a:pt x="9547764" y="453770"/>
                  <a:pt x="9222580" y="1177481"/>
                  <a:pt x="8771762" y="1870234"/>
                </a:cubicBezTo>
                <a:cubicBezTo>
                  <a:pt x="8738651" y="1921109"/>
                  <a:pt x="8705679" y="1970578"/>
                  <a:pt x="8672862" y="2018623"/>
                </a:cubicBezTo>
                <a:lnTo>
                  <a:pt x="8626065" y="2085419"/>
                </a:lnTo>
                <a:lnTo>
                  <a:pt x="8626090" y="2085386"/>
                </a:lnTo>
                <a:cubicBezTo>
                  <a:pt x="8668193" y="2027169"/>
                  <a:pt x="8710600" y="1966775"/>
                  <a:pt x="8753284" y="1904238"/>
                </a:cubicBezTo>
                <a:cubicBezTo>
                  <a:pt x="9218580" y="1222628"/>
                  <a:pt x="9559860" y="513302"/>
                  <a:pt x="9563194" y="506253"/>
                </a:cubicBezTo>
                <a:lnTo>
                  <a:pt x="9570910" y="509969"/>
                </a:lnTo>
                <a:cubicBezTo>
                  <a:pt x="9567481" y="517017"/>
                  <a:pt x="9226009" y="1226820"/>
                  <a:pt x="8760427" y="1909001"/>
                </a:cubicBezTo>
                <a:cubicBezTo>
                  <a:pt x="8726232" y="1959102"/>
                  <a:pt x="8692213" y="2007831"/>
                  <a:pt x="8658384" y="2055172"/>
                </a:cubicBezTo>
                <a:lnTo>
                  <a:pt x="8604923" y="2128202"/>
                </a:lnTo>
                <a:lnTo>
                  <a:pt x="8637002" y="2086244"/>
                </a:lnTo>
                <a:cubicBezTo>
                  <a:pt x="8671795" y="2039684"/>
                  <a:pt x="8706814" y="1991773"/>
                  <a:pt x="8742045" y="1942529"/>
                </a:cubicBezTo>
                <a:cubicBezTo>
                  <a:pt x="9222010" y="1271493"/>
                  <a:pt x="9579578" y="576358"/>
                  <a:pt x="9583102" y="569405"/>
                </a:cubicBezTo>
                <a:lnTo>
                  <a:pt x="9590722" y="573310"/>
                </a:lnTo>
                <a:cubicBezTo>
                  <a:pt x="9587198" y="580263"/>
                  <a:pt x="9229344" y="1275970"/>
                  <a:pt x="8748999" y="1947482"/>
                </a:cubicBezTo>
                <a:cubicBezTo>
                  <a:pt x="8713721" y="1996797"/>
                  <a:pt x="8678654" y="2044778"/>
                  <a:pt x="8643813" y="2091407"/>
                </a:cubicBezTo>
                <a:lnTo>
                  <a:pt x="8553039" y="2210143"/>
                </a:lnTo>
                <a:lnTo>
                  <a:pt x="8569214" y="2190552"/>
                </a:lnTo>
                <a:cubicBezTo>
                  <a:pt x="8622517" y="2123754"/>
                  <a:pt x="8676429" y="2053983"/>
                  <a:pt x="8730900" y="1981296"/>
                </a:cubicBezTo>
                <a:cubicBezTo>
                  <a:pt x="9225629" y="1321023"/>
                  <a:pt x="9599389" y="639890"/>
                  <a:pt x="9603104" y="633032"/>
                </a:cubicBezTo>
                <a:lnTo>
                  <a:pt x="9610629" y="637128"/>
                </a:lnTo>
                <a:cubicBezTo>
                  <a:pt x="9606914" y="643890"/>
                  <a:pt x="9232868" y="1325595"/>
                  <a:pt x="8737758" y="1986344"/>
                </a:cubicBezTo>
                <a:cubicBezTo>
                  <a:pt x="8701396" y="2034874"/>
                  <a:pt x="8665282" y="2082106"/>
                  <a:pt x="8629429" y="2128023"/>
                </a:cubicBezTo>
                <a:lnTo>
                  <a:pt x="8533327" y="2248462"/>
                </a:lnTo>
                <a:lnTo>
                  <a:pt x="8608268" y="2158430"/>
                </a:lnTo>
                <a:cubicBezTo>
                  <a:pt x="8645076" y="2113292"/>
                  <a:pt x="8682181" y="2066878"/>
                  <a:pt x="8719566" y="2019206"/>
                </a:cubicBezTo>
                <a:cubicBezTo>
                  <a:pt x="9228962" y="1369696"/>
                  <a:pt x="9619011" y="702755"/>
                  <a:pt x="9622821" y="696088"/>
                </a:cubicBezTo>
                <a:lnTo>
                  <a:pt x="9630250" y="700374"/>
                </a:lnTo>
                <a:cubicBezTo>
                  <a:pt x="9626345" y="707042"/>
                  <a:pt x="9236106" y="1374459"/>
                  <a:pt x="8726328" y="2024444"/>
                </a:cubicBezTo>
                <a:cubicBezTo>
                  <a:pt x="8688895" y="2072176"/>
                  <a:pt x="8651741" y="2118649"/>
                  <a:pt x="8614883" y="2163847"/>
                </a:cubicBezTo>
                <a:lnTo>
                  <a:pt x="8582186" y="2203126"/>
                </a:lnTo>
                <a:lnTo>
                  <a:pt x="8649692" y="2127813"/>
                </a:lnTo>
                <a:lnTo>
                  <a:pt x="8708517" y="2057401"/>
                </a:lnTo>
                <a:cubicBezTo>
                  <a:pt x="9232582" y="1418654"/>
                  <a:pt x="9638919" y="766001"/>
                  <a:pt x="9642919" y="759524"/>
                </a:cubicBezTo>
                <a:lnTo>
                  <a:pt x="9650254" y="764001"/>
                </a:lnTo>
                <a:cubicBezTo>
                  <a:pt x="9646753" y="769668"/>
                  <a:pt x="9334996" y="1270428"/>
                  <a:pt x="8905837" y="1823696"/>
                </a:cubicBezTo>
                <a:lnTo>
                  <a:pt x="8845841" y="1898956"/>
                </a:lnTo>
                <a:lnTo>
                  <a:pt x="8893206" y="1842920"/>
                </a:lnTo>
                <a:cubicBezTo>
                  <a:pt x="9335129" y="1307067"/>
                  <a:pt x="9659160" y="827997"/>
                  <a:pt x="9662826" y="822580"/>
                </a:cubicBezTo>
                <a:lnTo>
                  <a:pt x="9669970" y="827343"/>
                </a:lnTo>
                <a:cubicBezTo>
                  <a:pt x="9665779" y="833629"/>
                  <a:pt x="9242869" y="1458755"/>
                  <a:pt x="8703755" y="2080356"/>
                </a:cubicBezTo>
                <a:lnTo>
                  <a:pt x="8656616" y="2132939"/>
                </a:lnTo>
                <a:lnTo>
                  <a:pt x="8600696" y="2199860"/>
                </a:lnTo>
                <a:lnTo>
                  <a:pt x="8556289" y="2251017"/>
                </a:lnTo>
                <a:lnTo>
                  <a:pt x="8685466" y="2112932"/>
                </a:lnTo>
                <a:cubicBezTo>
                  <a:pt x="9239154" y="1502475"/>
                  <a:pt x="9678352" y="891922"/>
                  <a:pt x="9682638" y="885826"/>
                </a:cubicBezTo>
                <a:lnTo>
                  <a:pt x="9689592" y="890779"/>
                </a:lnTo>
                <a:cubicBezTo>
                  <a:pt x="9685210" y="896875"/>
                  <a:pt x="9245822" y="1507809"/>
                  <a:pt x="8691753" y="2118647"/>
                </a:cubicBezTo>
                <a:cubicBezTo>
                  <a:pt x="8610385" y="2208348"/>
                  <a:pt x="8530566" y="2293663"/>
                  <a:pt x="8452422" y="2374464"/>
                </a:cubicBezTo>
                <a:lnTo>
                  <a:pt x="8401989" y="2424780"/>
                </a:lnTo>
                <a:lnTo>
                  <a:pt x="8377595" y="2451751"/>
                </a:lnTo>
                <a:lnTo>
                  <a:pt x="8295022" y="2539076"/>
                </a:lnTo>
                <a:lnTo>
                  <a:pt x="8255603" y="2586310"/>
                </a:lnTo>
                <a:lnTo>
                  <a:pt x="8210554" y="2634249"/>
                </a:lnTo>
                <a:lnTo>
                  <a:pt x="8250348" y="2598146"/>
                </a:lnTo>
                <a:cubicBezTo>
                  <a:pt x="8400318" y="2456378"/>
                  <a:pt x="8544187" y="2309693"/>
                  <a:pt x="8675180" y="2169986"/>
                </a:cubicBezTo>
                <a:cubicBezTo>
                  <a:pt x="9243346" y="1564101"/>
                  <a:pt x="9698260" y="955263"/>
                  <a:pt x="9702736" y="949167"/>
                </a:cubicBezTo>
                <a:lnTo>
                  <a:pt x="9709594" y="954311"/>
                </a:lnTo>
                <a:cubicBezTo>
                  <a:pt x="9705022" y="960407"/>
                  <a:pt x="9249918" y="1569530"/>
                  <a:pt x="8681466" y="2175796"/>
                </a:cubicBezTo>
                <a:cubicBezTo>
                  <a:pt x="8597979" y="2264831"/>
                  <a:pt x="8516172" y="2349448"/>
                  <a:pt x="8436174" y="2429527"/>
                </a:cubicBezTo>
                <a:lnTo>
                  <a:pt x="8290107" y="2570648"/>
                </a:lnTo>
                <a:lnTo>
                  <a:pt x="8453536" y="2416694"/>
                </a:lnTo>
                <a:cubicBezTo>
                  <a:pt x="8526322" y="2346036"/>
                  <a:pt x="8596753" y="2275701"/>
                  <a:pt x="8663940" y="2207133"/>
                </a:cubicBezTo>
                <a:cubicBezTo>
                  <a:pt x="9246774" y="1612297"/>
                  <a:pt x="9717881" y="1018509"/>
                  <a:pt x="9722548" y="1012603"/>
                </a:cubicBezTo>
                <a:lnTo>
                  <a:pt x="9729311" y="1017937"/>
                </a:lnTo>
                <a:cubicBezTo>
                  <a:pt x="9724644" y="1023843"/>
                  <a:pt x="9253251" y="1618012"/>
                  <a:pt x="8670036" y="2213134"/>
                </a:cubicBezTo>
                <a:cubicBezTo>
                  <a:pt x="8584406" y="2300525"/>
                  <a:pt x="8500586" y="2383667"/>
                  <a:pt x="8418713" y="2462434"/>
                </a:cubicBezTo>
                <a:lnTo>
                  <a:pt x="8248790" y="2620595"/>
                </a:lnTo>
                <a:lnTo>
                  <a:pt x="8437232" y="2449712"/>
                </a:lnTo>
                <a:cubicBezTo>
                  <a:pt x="8511728" y="2380252"/>
                  <a:pt x="8583893" y="2311182"/>
                  <a:pt x="8652795" y="2243899"/>
                </a:cubicBezTo>
                <a:cubicBezTo>
                  <a:pt x="9250394" y="1660303"/>
                  <a:pt x="9737788" y="1081564"/>
                  <a:pt x="9742645" y="1075849"/>
                </a:cubicBezTo>
                <a:lnTo>
                  <a:pt x="9749218" y="1081374"/>
                </a:lnTo>
                <a:cubicBezTo>
                  <a:pt x="9744360" y="1087184"/>
                  <a:pt x="9256680" y="1666208"/>
                  <a:pt x="8658796" y="2250091"/>
                </a:cubicBezTo>
                <a:cubicBezTo>
                  <a:pt x="8570999" y="2335839"/>
                  <a:pt x="8485155" y="2417498"/>
                  <a:pt x="8401402" y="2494947"/>
                </a:cubicBezTo>
                <a:lnTo>
                  <a:pt x="8214376" y="2662683"/>
                </a:lnTo>
                <a:lnTo>
                  <a:pt x="8420767" y="2482499"/>
                </a:lnTo>
                <a:cubicBezTo>
                  <a:pt x="8496967" y="2414251"/>
                  <a:pt x="8570857" y="2346460"/>
                  <a:pt x="8641461" y="2280476"/>
                </a:cubicBezTo>
                <a:cubicBezTo>
                  <a:pt x="9253824" y="1708214"/>
                  <a:pt x="9757601" y="1144715"/>
                  <a:pt x="9762648" y="1139095"/>
                </a:cubicBezTo>
                <a:lnTo>
                  <a:pt x="9769030" y="1144810"/>
                </a:lnTo>
                <a:cubicBezTo>
                  <a:pt x="9763982" y="1150430"/>
                  <a:pt x="9259919" y="1714119"/>
                  <a:pt x="8647366" y="2286667"/>
                </a:cubicBezTo>
                <a:cubicBezTo>
                  <a:pt x="8576655" y="2352758"/>
                  <a:pt x="8502646" y="2420661"/>
                  <a:pt x="8426315" y="2489023"/>
                </a:cubicBezTo>
                <a:lnTo>
                  <a:pt x="8205079" y="2682143"/>
                </a:lnTo>
                <a:lnTo>
                  <a:pt x="8404174" y="2514789"/>
                </a:lnTo>
                <a:cubicBezTo>
                  <a:pt x="8482086" y="2447756"/>
                  <a:pt x="8557711" y="2381250"/>
                  <a:pt x="8630030" y="2316575"/>
                </a:cubicBezTo>
                <a:cubicBezTo>
                  <a:pt x="9257157" y="1755648"/>
                  <a:pt x="9777412" y="1207865"/>
                  <a:pt x="9782651" y="1202341"/>
                </a:cubicBezTo>
                <a:lnTo>
                  <a:pt x="9788841" y="1208246"/>
                </a:lnTo>
                <a:cubicBezTo>
                  <a:pt x="9783699" y="1213676"/>
                  <a:pt x="9263158" y="1761840"/>
                  <a:pt x="8635746" y="2322957"/>
                </a:cubicBezTo>
                <a:cubicBezTo>
                  <a:pt x="8563332" y="2387726"/>
                  <a:pt x="8487599" y="2454330"/>
                  <a:pt x="8409569" y="2521463"/>
                </a:cubicBezTo>
                <a:lnTo>
                  <a:pt x="8175724" y="2718003"/>
                </a:lnTo>
                <a:lnTo>
                  <a:pt x="8387198" y="2546853"/>
                </a:lnTo>
                <a:cubicBezTo>
                  <a:pt x="8466825" y="2481046"/>
                  <a:pt x="8544187" y="2415838"/>
                  <a:pt x="8618220" y="2352485"/>
                </a:cubicBezTo>
                <a:cubicBezTo>
                  <a:pt x="9260205" y="1803084"/>
                  <a:pt x="9797129" y="1271017"/>
                  <a:pt x="9802463" y="1265683"/>
                </a:cubicBezTo>
                <a:lnTo>
                  <a:pt x="9808464" y="1271779"/>
                </a:lnTo>
                <a:cubicBezTo>
                  <a:pt x="9803130" y="1277113"/>
                  <a:pt x="9266015" y="1809370"/>
                  <a:pt x="8623745" y="2358963"/>
                </a:cubicBezTo>
                <a:cubicBezTo>
                  <a:pt x="8549617" y="2422399"/>
                  <a:pt x="8472152" y="2487692"/>
                  <a:pt x="8392415" y="2553584"/>
                </a:cubicBezTo>
                <a:lnTo>
                  <a:pt x="8184290" y="2722000"/>
                </a:lnTo>
                <a:lnTo>
                  <a:pt x="8341750" y="2599797"/>
                </a:lnTo>
                <a:cubicBezTo>
                  <a:pt x="9110483" y="1991627"/>
                  <a:pt x="9810089" y="1340502"/>
                  <a:pt x="9822465" y="1328929"/>
                </a:cubicBezTo>
                <a:lnTo>
                  <a:pt x="9828371" y="1335215"/>
                </a:lnTo>
                <a:cubicBezTo>
                  <a:pt x="9822847" y="1340359"/>
                  <a:pt x="9269063" y="1856614"/>
                  <a:pt x="8611838" y="2394586"/>
                </a:cubicBezTo>
                <a:cubicBezTo>
                  <a:pt x="8005096" y="2891219"/>
                  <a:pt x="7183469" y="3508439"/>
                  <a:pt x="6715506" y="3628073"/>
                </a:cubicBezTo>
                <a:cubicBezTo>
                  <a:pt x="6657880" y="3642836"/>
                  <a:pt x="6595205" y="3649790"/>
                  <a:pt x="6527768" y="3649790"/>
                </a:cubicBezTo>
                <a:cubicBezTo>
                  <a:pt x="6109145" y="3649790"/>
                  <a:pt x="5505831" y="3382613"/>
                  <a:pt x="4769167" y="3056382"/>
                </a:cubicBezTo>
                <a:cubicBezTo>
                  <a:pt x="4371879" y="2880455"/>
                  <a:pt x="3921633" y="2681097"/>
                  <a:pt x="3460242" y="2509552"/>
                </a:cubicBezTo>
                <a:cubicBezTo>
                  <a:pt x="3258597" y="2434591"/>
                  <a:pt x="3025143" y="2486502"/>
                  <a:pt x="2766253" y="2663666"/>
                </a:cubicBezTo>
                <a:cubicBezTo>
                  <a:pt x="2558513" y="2805874"/>
                  <a:pt x="2334296" y="3028474"/>
                  <a:pt x="2099597" y="3325368"/>
                </a:cubicBezTo>
                <a:cubicBezTo>
                  <a:pt x="1724818" y="3799535"/>
                  <a:pt x="1442211" y="4315391"/>
                  <a:pt x="1405916" y="4382573"/>
                </a:cubicBezTo>
                <a:lnTo>
                  <a:pt x="1402007" y="4389842"/>
                </a:lnTo>
                <a:lnTo>
                  <a:pt x="1394558" y="4385882"/>
                </a:lnTo>
                <a:cubicBezTo>
                  <a:pt x="1397512" y="4380357"/>
                  <a:pt x="1692786" y="3826383"/>
                  <a:pt x="2092932" y="3320034"/>
                </a:cubicBezTo>
                <a:cubicBezTo>
                  <a:pt x="2328104" y="3022473"/>
                  <a:pt x="2553084" y="2799302"/>
                  <a:pt x="2761491" y="2656618"/>
                </a:cubicBezTo>
                <a:cubicBezTo>
                  <a:pt x="3022762" y="2477739"/>
                  <a:pt x="3258883" y="2425638"/>
                  <a:pt x="3463290" y="2501552"/>
                </a:cubicBezTo>
                <a:cubicBezTo>
                  <a:pt x="3924967" y="2673191"/>
                  <a:pt x="4375404" y="2872549"/>
                  <a:pt x="4772692" y="3048571"/>
                </a:cubicBezTo>
                <a:cubicBezTo>
                  <a:pt x="5626513" y="3426714"/>
                  <a:pt x="6300978" y="3725323"/>
                  <a:pt x="6713411" y="3619786"/>
                </a:cubicBezTo>
                <a:cubicBezTo>
                  <a:pt x="6797136" y="3598373"/>
                  <a:pt x="6892295" y="3561021"/>
                  <a:pt x="6996026" y="3510890"/>
                </a:cubicBezTo>
                <a:lnTo>
                  <a:pt x="7019452" y="3498949"/>
                </a:lnTo>
                <a:lnTo>
                  <a:pt x="6941864" y="3533290"/>
                </a:lnTo>
                <a:cubicBezTo>
                  <a:pt x="6873209" y="3561187"/>
                  <a:pt x="6808673" y="3582151"/>
                  <a:pt x="6749320" y="3594926"/>
                </a:cubicBezTo>
                <a:cubicBezTo>
                  <a:pt x="6320409" y="3687128"/>
                  <a:pt x="5595938" y="3376517"/>
                  <a:pt x="4757071" y="3016853"/>
                </a:cubicBezTo>
                <a:cubicBezTo>
                  <a:pt x="4330351" y="2833878"/>
                  <a:pt x="3889153" y="2644712"/>
                  <a:pt x="3426619" y="2479548"/>
                </a:cubicBezTo>
                <a:cubicBezTo>
                  <a:pt x="3207261" y="2401253"/>
                  <a:pt x="2961039" y="2452211"/>
                  <a:pt x="2694721" y="2630900"/>
                </a:cubicBezTo>
                <a:cubicBezTo>
                  <a:pt x="2481075" y="2774252"/>
                  <a:pt x="2254284" y="2999708"/>
                  <a:pt x="2020446" y="3300889"/>
                </a:cubicBezTo>
                <a:cubicBezTo>
                  <a:pt x="1647097" y="3781842"/>
                  <a:pt x="1374372" y="4306243"/>
                  <a:pt x="1339384" y="4374545"/>
                </a:cubicBezTo>
                <a:lnTo>
                  <a:pt x="1335676" y="4381824"/>
                </a:lnTo>
                <a:lnTo>
                  <a:pt x="1328168" y="4378071"/>
                </a:lnTo>
                <a:cubicBezTo>
                  <a:pt x="1331028" y="4372451"/>
                  <a:pt x="1615158" y="3809238"/>
                  <a:pt x="2013874" y="3295555"/>
                </a:cubicBezTo>
                <a:cubicBezTo>
                  <a:pt x="2248188" y="2993707"/>
                  <a:pt x="2475741" y="2767679"/>
                  <a:pt x="2690054" y="2623756"/>
                </a:cubicBezTo>
                <a:cubicBezTo>
                  <a:pt x="2958755" y="2443448"/>
                  <a:pt x="3207547" y="2392110"/>
                  <a:pt x="3429572" y="2471453"/>
                </a:cubicBezTo>
                <a:cubicBezTo>
                  <a:pt x="3892391" y="2636711"/>
                  <a:pt x="4333780" y="2825972"/>
                  <a:pt x="4760500" y="3008947"/>
                </a:cubicBezTo>
                <a:cubicBezTo>
                  <a:pt x="5598033" y="3368040"/>
                  <a:pt x="6321267" y="3678269"/>
                  <a:pt x="6747605" y="3586544"/>
                </a:cubicBezTo>
                <a:cubicBezTo>
                  <a:pt x="6836295" y="3567470"/>
                  <a:pt x="6936668" y="3529982"/>
                  <a:pt x="7045129" y="3478315"/>
                </a:cubicBezTo>
                <a:lnTo>
                  <a:pt x="7067421" y="3467024"/>
                </a:lnTo>
                <a:lnTo>
                  <a:pt x="6977499" y="3505288"/>
                </a:lnTo>
                <a:cubicBezTo>
                  <a:pt x="6908667" y="3531818"/>
                  <a:pt x="6843665" y="3551051"/>
                  <a:pt x="6783514" y="3561683"/>
                </a:cubicBezTo>
                <a:cubicBezTo>
                  <a:pt x="6736365" y="3570065"/>
                  <a:pt x="6685788" y="3573970"/>
                  <a:pt x="6632067" y="3573970"/>
                </a:cubicBezTo>
                <a:cubicBezTo>
                  <a:pt x="6180867" y="3573970"/>
                  <a:pt x="5506879" y="3294125"/>
                  <a:pt x="4739354" y="2975419"/>
                </a:cubicBezTo>
                <a:cubicBezTo>
                  <a:pt x="4304252" y="2794730"/>
                  <a:pt x="3854291" y="2607945"/>
                  <a:pt x="3393281" y="2449354"/>
                </a:cubicBezTo>
                <a:cubicBezTo>
                  <a:pt x="3156111" y="2367724"/>
                  <a:pt x="2897030" y="2417826"/>
                  <a:pt x="2623282" y="2598229"/>
                </a:cubicBezTo>
                <a:cubicBezTo>
                  <a:pt x="2403732" y="2742914"/>
                  <a:pt x="2174370" y="2971037"/>
                  <a:pt x="1941484" y="3276409"/>
                </a:cubicBezTo>
                <a:cubicBezTo>
                  <a:pt x="1544767" y="3796664"/>
                  <a:pt x="1272161" y="4368259"/>
                  <a:pt x="1269494" y="4373975"/>
                </a:cubicBezTo>
                <a:lnTo>
                  <a:pt x="1269399" y="4373975"/>
                </a:lnTo>
                <a:lnTo>
                  <a:pt x="1261683" y="4370355"/>
                </a:lnTo>
                <a:cubicBezTo>
                  <a:pt x="1264351" y="4364640"/>
                  <a:pt x="1537336" y="3792283"/>
                  <a:pt x="1934624" y="3271265"/>
                </a:cubicBezTo>
                <a:cubicBezTo>
                  <a:pt x="2168083" y="2965132"/>
                  <a:pt x="2398207" y="2736246"/>
                  <a:pt x="2618520" y="2591085"/>
                </a:cubicBezTo>
                <a:cubicBezTo>
                  <a:pt x="2894650" y="2409158"/>
                  <a:pt x="3156206" y="2358771"/>
                  <a:pt x="3396043" y="2441257"/>
                </a:cubicBezTo>
                <a:cubicBezTo>
                  <a:pt x="3857339" y="2599943"/>
                  <a:pt x="4307395" y="2786824"/>
                  <a:pt x="4742592" y="2967513"/>
                </a:cubicBezTo>
                <a:cubicBezTo>
                  <a:pt x="5600224" y="3323653"/>
                  <a:pt x="6340792" y="3631120"/>
                  <a:pt x="6781990" y="3553205"/>
                </a:cubicBezTo>
                <a:cubicBezTo>
                  <a:pt x="6871859" y="3537328"/>
                  <a:pt x="6972657" y="3502120"/>
                  <a:pt x="7080941" y="3451976"/>
                </a:cubicBezTo>
                <a:lnTo>
                  <a:pt x="7111910" y="3436594"/>
                </a:lnTo>
                <a:lnTo>
                  <a:pt x="7012814" y="3477134"/>
                </a:lnTo>
                <a:cubicBezTo>
                  <a:pt x="6943816" y="3502339"/>
                  <a:pt x="6878359" y="3519892"/>
                  <a:pt x="6817423" y="3528440"/>
                </a:cubicBezTo>
                <a:cubicBezTo>
                  <a:pt x="6775895" y="3534251"/>
                  <a:pt x="6731794" y="3537108"/>
                  <a:pt x="6685407" y="3537108"/>
                </a:cubicBezTo>
                <a:cubicBezTo>
                  <a:pt x="6219634" y="3537108"/>
                  <a:pt x="5518023" y="3255073"/>
                  <a:pt x="4717066" y="2933033"/>
                </a:cubicBezTo>
                <a:cubicBezTo>
                  <a:pt x="4274725" y="2755201"/>
                  <a:pt x="3817429" y="2571368"/>
                  <a:pt x="3359658" y="2419255"/>
                </a:cubicBezTo>
                <a:cubicBezTo>
                  <a:pt x="3104677" y="2334482"/>
                  <a:pt x="2832737" y="2383821"/>
                  <a:pt x="2551465" y="2565749"/>
                </a:cubicBezTo>
                <a:cubicBezTo>
                  <a:pt x="2326008" y="2711672"/>
                  <a:pt x="2094073" y="2942653"/>
                  <a:pt x="1862139" y="3252215"/>
                </a:cubicBezTo>
                <a:cubicBezTo>
                  <a:pt x="1467043" y="3779710"/>
                  <a:pt x="1205772" y="4360164"/>
                  <a:pt x="1203104" y="4365974"/>
                </a:cubicBezTo>
                <a:lnTo>
                  <a:pt x="1195295" y="4362449"/>
                </a:lnTo>
                <a:cubicBezTo>
                  <a:pt x="1197867" y="4356639"/>
                  <a:pt x="1459614" y="3775233"/>
                  <a:pt x="1855282" y="3247072"/>
                </a:cubicBezTo>
                <a:cubicBezTo>
                  <a:pt x="2087788" y="2936652"/>
                  <a:pt x="2320483" y="2705004"/>
                  <a:pt x="2546797" y="2558509"/>
                </a:cubicBezTo>
                <a:cubicBezTo>
                  <a:pt x="2830357" y="2375059"/>
                  <a:pt x="3104772" y="2325434"/>
                  <a:pt x="3362325" y="2411064"/>
                </a:cubicBezTo>
                <a:cubicBezTo>
                  <a:pt x="3820287" y="2563272"/>
                  <a:pt x="4277773" y="2747200"/>
                  <a:pt x="4720209" y="2925032"/>
                </a:cubicBezTo>
                <a:cubicBezTo>
                  <a:pt x="5599843" y="3278600"/>
                  <a:pt x="6359461" y="3583971"/>
                  <a:pt x="6816185" y="3519963"/>
                </a:cubicBezTo>
                <a:cubicBezTo>
                  <a:pt x="6907179" y="3507194"/>
                  <a:pt x="7008362" y="3474195"/>
                  <a:pt x="7116439" y="3425523"/>
                </a:cubicBezTo>
                <a:lnTo>
                  <a:pt x="7163646" y="3402517"/>
                </a:lnTo>
                <a:lnTo>
                  <a:pt x="7125863" y="3419629"/>
                </a:lnTo>
                <a:cubicBezTo>
                  <a:pt x="7024783" y="3461356"/>
                  <a:pt x="6933128" y="3486649"/>
                  <a:pt x="6851332" y="3495293"/>
                </a:cubicBezTo>
                <a:cubicBezTo>
                  <a:pt x="6817804" y="3498818"/>
                  <a:pt x="6782657" y="3500532"/>
                  <a:pt x="6745795" y="3500532"/>
                </a:cubicBezTo>
                <a:cubicBezTo>
                  <a:pt x="6260687" y="3500532"/>
                  <a:pt x="5497067" y="3203447"/>
                  <a:pt x="4692014" y="2890170"/>
                </a:cubicBezTo>
                <a:cubicBezTo>
                  <a:pt x="4243292" y="2715577"/>
                  <a:pt x="3779234" y="2534983"/>
                  <a:pt x="3326034" y="2389251"/>
                </a:cubicBezTo>
                <a:cubicBezTo>
                  <a:pt x="3053050" y="2301431"/>
                  <a:pt x="2768253" y="2350008"/>
                  <a:pt x="2479456" y="2533650"/>
                </a:cubicBezTo>
                <a:cubicBezTo>
                  <a:pt x="2247996" y="2680811"/>
                  <a:pt x="2013587" y="2914554"/>
                  <a:pt x="1782606" y="3228308"/>
                </a:cubicBezTo>
                <a:cubicBezTo>
                  <a:pt x="1389127" y="3762851"/>
                  <a:pt x="1139191" y="4352258"/>
                  <a:pt x="1136715" y="4358068"/>
                </a:cubicBezTo>
                <a:lnTo>
                  <a:pt x="1128809" y="4354734"/>
                </a:lnTo>
                <a:cubicBezTo>
                  <a:pt x="1131285" y="4348829"/>
                  <a:pt x="1381602" y="3758564"/>
                  <a:pt x="1775747" y="3223164"/>
                </a:cubicBezTo>
                <a:cubicBezTo>
                  <a:pt x="2007301" y="2908553"/>
                  <a:pt x="2242568" y="2674048"/>
                  <a:pt x="2474882" y="2526315"/>
                </a:cubicBezTo>
                <a:cubicBezTo>
                  <a:pt x="2765873" y="2341244"/>
                  <a:pt x="3053145" y="2292382"/>
                  <a:pt x="3328701" y="2380965"/>
                </a:cubicBezTo>
                <a:cubicBezTo>
                  <a:pt x="3782186" y="2526791"/>
                  <a:pt x="4246340" y="2707385"/>
                  <a:pt x="4695158" y="2882074"/>
                </a:cubicBezTo>
                <a:cubicBezTo>
                  <a:pt x="5560314" y="3218688"/>
                  <a:pt x="6377463" y="3536727"/>
                  <a:pt x="6850380" y="3486721"/>
                </a:cubicBezTo>
                <a:cubicBezTo>
                  <a:pt x="6942463" y="3476988"/>
                  <a:pt x="7044003" y="3446135"/>
                  <a:pt x="7151849" y="3398876"/>
                </a:cubicBezTo>
                <a:lnTo>
                  <a:pt x="7217668" y="3367382"/>
                </a:lnTo>
                <a:lnTo>
                  <a:pt x="7161040" y="3392432"/>
                </a:lnTo>
                <a:cubicBezTo>
                  <a:pt x="7060048" y="3432740"/>
                  <a:pt x="6967942" y="3456015"/>
                  <a:pt x="6885146" y="3462051"/>
                </a:cubicBezTo>
                <a:cubicBezTo>
                  <a:pt x="6393847" y="3497865"/>
                  <a:pt x="5554122" y="3181730"/>
                  <a:pt x="4665249" y="2847022"/>
                </a:cubicBezTo>
                <a:cubicBezTo>
                  <a:pt x="4210526" y="2675762"/>
                  <a:pt x="3740372" y="2498788"/>
                  <a:pt x="3292411" y="2359152"/>
                </a:cubicBezTo>
                <a:cubicBezTo>
                  <a:pt x="2632997" y="2153603"/>
                  <a:pt x="2064069" y="2705480"/>
                  <a:pt x="1702976" y="3204590"/>
                </a:cubicBezTo>
                <a:cubicBezTo>
                  <a:pt x="1335609" y="3712333"/>
                  <a:pt x="1103024" y="4269718"/>
                  <a:pt x="1073424" y="4342352"/>
                </a:cubicBezTo>
                <a:lnTo>
                  <a:pt x="1070323" y="4350028"/>
                </a:lnTo>
                <a:lnTo>
                  <a:pt x="1062420" y="4346924"/>
                </a:lnTo>
                <a:cubicBezTo>
                  <a:pt x="1064801" y="4340923"/>
                  <a:pt x="1303688" y="3741896"/>
                  <a:pt x="1696119" y="3199447"/>
                </a:cubicBezTo>
                <a:cubicBezTo>
                  <a:pt x="1926720" y="2880645"/>
                  <a:pt x="2164559" y="2643377"/>
                  <a:pt x="2402873" y="2494311"/>
                </a:cubicBezTo>
                <a:cubicBezTo>
                  <a:pt x="2701293" y="2307622"/>
                  <a:pt x="3001521" y="2259330"/>
                  <a:pt x="3294983" y="2350866"/>
                </a:cubicBezTo>
                <a:cubicBezTo>
                  <a:pt x="3743229" y="2490596"/>
                  <a:pt x="4213478" y="2667666"/>
                  <a:pt x="4668297" y="2838925"/>
                </a:cubicBezTo>
                <a:cubicBezTo>
                  <a:pt x="5556218" y="3173348"/>
                  <a:pt x="6394990" y="3489197"/>
                  <a:pt x="6884574" y="3453479"/>
                </a:cubicBezTo>
                <a:cubicBezTo>
                  <a:pt x="6977711" y="3446693"/>
                  <a:pt x="7079581" y="3417919"/>
                  <a:pt x="7187178" y="3372026"/>
                </a:cubicBezTo>
                <a:lnTo>
                  <a:pt x="7267070" y="3334474"/>
                </a:lnTo>
                <a:lnTo>
                  <a:pt x="7196431" y="3365007"/>
                </a:lnTo>
                <a:cubicBezTo>
                  <a:pt x="7095540" y="3403943"/>
                  <a:pt x="7003007" y="3425249"/>
                  <a:pt x="6919246" y="3428714"/>
                </a:cubicBezTo>
                <a:cubicBezTo>
                  <a:pt x="6902958" y="3429381"/>
                  <a:pt x="6886289" y="3429762"/>
                  <a:pt x="6869335" y="3429762"/>
                </a:cubicBezTo>
                <a:cubicBezTo>
                  <a:pt x="6355937" y="3429762"/>
                  <a:pt x="5520690" y="3125438"/>
                  <a:pt x="4637913" y="2803874"/>
                </a:cubicBezTo>
                <a:cubicBezTo>
                  <a:pt x="4177474" y="2636139"/>
                  <a:pt x="3701320" y="2462688"/>
                  <a:pt x="3258884" y="2328862"/>
                </a:cubicBezTo>
                <a:cubicBezTo>
                  <a:pt x="2558608" y="2117026"/>
                  <a:pt x="1983012" y="2675191"/>
                  <a:pt x="1623538" y="3180778"/>
                </a:cubicBezTo>
                <a:cubicBezTo>
                  <a:pt x="1233395" y="3729323"/>
                  <a:pt x="1006318" y="4336066"/>
                  <a:pt x="1004032" y="4342162"/>
                </a:cubicBezTo>
                <a:lnTo>
                  <a:pt x="1004032" y="4342066"/>
                </a:lnTo>
                <a:lnTo>
                  <a:pt x="996031" y="4339113"/>
                </a:lnTo>
                <a:cubicBezTo>
                  <a:pt x="998317" y="4333018"/>
                  <a:pt x="1225679" y="3725418"/>
                  <a:pt x="1616490" y="3175921"/>
                </a:cubicBezTo>
                <a:cubicBezTo>
                  <a:pt x="1846138" y="2853023"/>
                  <a:pt x="2086549" y="2612993"/>
                  <a:pt x="2330864" y="2462498"/>
                </a:cubicBezTo>
                <a:cubicBezTo>
                  <a:pt x="2636808" y="2274190"/>
                  <a:pt x="2949894" y="2226374"/>
                  <a:pt x="3261455" y="2320672"/>
                </a:cubicBezTo>
                <a:cubicBezTo>
                  <a:pt x="3704082" y="2454497"/>
                  <a:pt x="4180332" y="2628043"/>
                  <a:pt x="4640866" y="2795778"/>
                </a:cubicBezTo>
                <a:cubicBezTo>
                  <a:pt x="5551932" y="3127724"/>
                  <a:pt x="6412611" y="3441287"/>
                  <a:pt x="6918865" y="3420142"/>
                </a:cubicBezTo>
                <a:cubicBezTo>
                  <a:pt x="7107246" y="3412320"/>
                  <a:pt x="7327639" y="3313146"/>
                  <a:pt x="7557176" y="3162766"/>
                </a:cubicBezTo>
                <a:lnTo>
                  <a:pt x="7599577" y="3133646"/>
                </a:lnTo>
                <a:lnTo>
                  <a:pt x="7512155" y="3186285"/>
                </a:lnTo>
                <a:lnTo>
                  <a:pt x="7425021" y="3230456"/>
                </a:lnTo>
                <a:lnTo>
                  <a:pt x="7334393" y="3279220"/>
                </a:lnTo>
                <a:cubicBezTo>
                  <a:pt x="7193304" y="3349205"/>
                  <a:pt x="7065931" y="3388091"/>
                  <a:pt x="6953250" y="3395377"/>
                </a:cubicBezTo>
                <a:cubicBezTo>
                  <a:pt x="6429375" y="3429381"/>
                  <a:pt x="5545835" y="3109341"/>
                  <a:pt x="4610385" y="2770441"/>
                </a:cubicBezTo>
                <a:cubicBezTo>
                  <a:pt x="4144041" y="2601468"/>
                  <a:pt x="3661790" y="2426875"/>
                  <a:pt x="3225166" y="2298574"/>
                </a:cubicBezTo>
                <a:cubicBezTo>
                  <a:pt x="2483931" y="2080833"/>
                  <a:pt x="1901572" y="2645378"/>
                  <a:pt x="1543623" y="3157252"/>
                </a:cubicBezTo>
                <a:cubicBezTo>
                  <a:pt x="1155194" y="3712750"/>
                  <a:pt x="939643" y="4327779"/>
                  <a:pt x="937452" y="4333970"/>
                </a:cubicBezTo>
                <a:lnTo>
                  <a:pt x="937642" y="4334161"/>
                </a:lnTo>
                <a:lnTo>
                  <a:pt x="929546" y="4331399"/>
                </a:lnTo>
                <a:cubicBezTo>
                  <a:pt x="931642" y="4325207"/>
                  <a:pt x="1147573" y="3709130"/>
                  <a:pt x="1536670" y="3152680"/>
                </a:cubicBezTo>
                <a:cubicBezTo>
                  <a:pt x="1765365" y="2825687"/>
                  <a:pt x="2008252" y="2582894"/>
                  <a:pt x="2258666" y="2431066"/>
                </a:cubicBezTo>
                <a:cubicBezTo>
                  <a:pt x="2572133" y="2241043"/>
                  <a:pt x="2898174" y="2193799"/>
                  <a:pt x="3227737" y="2290573"/>
                </a:cubicBezTo>
                <a:cubicBezTo>
                  <a:pt x="3664648" y="2418874"/>
                  <a:pt x="4146994" y="2593562"/>
                  <a:pt x="4613433" y="2762536"/>
                </a:cubicBezTo>
                <a:cubicBezTo>
                  <a:pt x="5548026" y="3101054"/>
                  <a:pt x="6430613" y="3420809"/>
                  <a:pt x="6952773" y="3386899"/>
                </a:cubicBezTo>
                <a:cubicBezTo>
                  <a:pt x="7064549" y="3379661"/>
                  <a:pt x="7191089" y="3340942"/>
                  <a:pt x="7331392" y="3271254"/>
                </a:cubicBezTo>
                <a:lnTo>
                  <a:pt x="7338265" y="3267552"/>
                </a:lnTo>
                <a:lnTo>
                  <a:pt x="7307506" y="3279969"/>
                </a:lnTo>
                <a:lnTo>
                  <a:pt x="7266955" y="3297933"/>
                </a:lnTo>
                <a:cubicBezTo>
                  <a:pt x="7166338" y="3337548"/>
                  <a:pt x="7073027" y="3359051"/>
                  <a:pt x="6987445" y="3362230"/>
                </a:cubicBezTo>
                <a:cubicBezTo>
                  <a:pt x="6446043" y="3382328"/>
                  <a:pt x="5498020" y="3049715"/>
                  <a:pt x="4581239" y="2727960"/>
                </a:cubicBezTo>
                <a:cubicBezTo>
                  <a:pt x="4109751" y="2562511"/>
                  <a:pt x="3622167" y="2391442"/>
                  <a:pt x="3191829" y="2268569"/>
                </a:cubicBezTo>
                <a:cubicBezTo>
                  <a:pt x="2409445" y="2045304"/>
                  <a:pt x="1820324" y="2616232"/>
                  <a:pt x="1463900" y="3134487"/>
                </a:cubicBezTo>
                <a:cubicBezTo>
                  <a:pt x="1077184" y="3696748"/>
                  <a:pt x="873349" y="4319969"/>
                  <a:pt x="871349" y="4326160"/>
                </a:cubicBezTo>
                <a:lnTo>
                  <a:pt x="863157" y="4323493"/>
                </a:lnTo>
                <a:cubicBezTo>
                  <a:pt x="865157" y="4317206"/>
                  <a:pt x="1069468" y="3692843"/>
                  <a:pt x="1456850" y="3129629"/>
                </a:cubicBezTo>
                <a:cubicBezTo>
                  <a:pt x="1684498" y="2798540"/>
                  <a:pt x="1929957" y="2552986"/>
                  <a:pt x="2186465" y="2399824"/>
                </a:cubicBezTo>
                <a:cubicBezTo>
                  <a:pt x="2507362" y="2208087"/>
                  <a:pt x="2846453" y="2161128"/>
                  <a:pt x="3194210" y="2260378"/>
                </a:cubicBezTo>
                <a:cubicBezTo>
                  <a:pt x="3624738" y="2383250"/>
                  <a:pt x="4112514" y="2554414"/>
                  <a:pt x="4584096" y="2719864"/>
                </a:cubicBezTo>
                <a:cubicBezTo>
                  <a:pt x="5500116" y="3041333"/>
                  <a:pt x="6447186" y="3373946"/>
                  <a:pt x="6987159" y="3353657"/>
                </a:cubicBezTo>
                <a:cubicBezTo>
                  <a:pt x="7043738" y="3351562"/>
                  <a:pt x="7103763" y="3341358"/>
                  <a:pt x="7167110" y="3323107"/>
                </a:cubicBezTo>
                <a:lnTo>
                  <a:pt x="7202590" y="3310951"/>
                </a:lnTo>
                <a:lnTo>
                  <a:pt x="7110196" y="3326401"/>
                </a:lnTo>
                <a:cubicBezTo>
                  <a:pt x="7079759" y="3329460"/>
                  <a:pt x="7050108" y="3330356"/>
                  <a:pt x="7021259" y="3329082"/>
                </a:cubicBezTo>
                <a:cubicBezTo>
                  <a:pt x="6464713" y="3304413"/>
                  <a:pt x="5497639" y="2986182"/>
                  <a:pt x="4562380" y="2678525"/>
                </a:cubicBezTo>
                <a:cubicBezTo>
                  <a:pt x="4082034" y="2520505"/>
                  <a:pt x="3585305" y="2357057"/>
                  <a:pt x="3158301" y="2238566"/>
                </a:cubicBezTo>
                <a:cubicBezTo>
                  <a:pt x="2334675" y="2010061"/>
                  <a:pt x="1738886" y="2587275"/>
                  <a:pt x="1384080" y="3111817"/>
                </a:cubicBezTo>
                <a:cubicBezTo>
                  <a:pt x="999174" y="3680841"/>
                  <a:pt x="806960" y="4311967"/>
                  <a:pt x="805055" y="4318349"/>
                </a:cubicBezTo>
                <a:lnTo>
                  <a:pt x="804960" y="4318254"/>
                </a:lnTo>
                <a:lnTo>
                  <a:pt x="796768" y="4315777"/>
                </a:lnTo>
                <a:cubicBezTo>
                  <a:pt x="798673" y="4309491"/>
                  <a:pt x="991268" y="3677031"/>
                  <a:pt x="1376936" y="3106959"/>
                </a:cubicBezTo>
                <a:cubicBezTo>
                  <a:pt x="1603536" y="2771965"/>
                  <a:pt x="1851567" y="2523648"/>
                  <a:pt x="2114076" y="2368963"/>
                </a:cubicBezTo>
                <a:cubicBezTo>
                  <a:pt x="2442497" y="2175415"/>
                  <a:pt x="2794637" y="2128743"/>
                  <a:pt x="3160588" y="2230279"/>
                </a:cubicBezTo>
                <a:cubicBezTo>
                  <a:pt x="3587782" y="2348769"/>
                  <a:pt x="4084510" y="2512218"/>
                  <a:pt x="4565047" y="2670333"/>
                </a:cubicBezTo>
                <a:cubicBezTo>
                  <a:pt x="5499735" y="2977896"/>
                  <a:pt x="6466237" y="3295840"/>
                  <a:pt x="7021639" y="3320510"/>
                </a:cubicBezTo>
                <a:cubicBezTo>
                  <a:pt x="7107472" y="3324296"/>
                  <a:pt x="7200483" y="3308661"/>
                  <a:pt x="7300283" y="3273783"/>
                </a:cubicBezTo>
                <a:lnTo>
                  <a:pt x="7302595" y="3272848"/>
                </a:lnTo>
                <a:lnTo>
                  <a:pt x="7366992" y="3244275"/>
                </a:lnTo>
                <a:lnTo>
                  <a:pt x="7380534" y="3237021"/>
                </a:lnTo>
                <a:lnTo>
                  <a:pt x="7337224" y="3254117"/>
                </a:lnTo>
                <a:cubicBezTo>
                  <a:pt x="7236778" y="3287954"/>
                  <a:pt x="7142583" y="3301889"/>
                  <a:pt x="7055072" y="3295745"/>
                </a:cubicBezTo>
                <a:cubicBezTo>
                  <a:pt x="6483762" y="3255359"/>
                  <a:pt x="5497544" y="2941987"/>
                  <a:pt x="4543710" y="2638997"/>
                </a:cubicBezTo>
                <a:cubicBezTo>
                  <a:pt x="4031646" y="2476310"/>
                  <a:pt x="3547967" y="2322577"/>
                  <a:pt x="3124582" y="2208371"/>
                </a:cubicBezTo>
                <a:cubicBezTo>
                  <a:pt x="2259712" y="1975105"/>
                  <a:pt x="1657161" y="2558510"/>
                  <a:pt x="1304068" y="3089053"/>
                </a:cubicBezTo>
                <a:cubicBezTo>
                  <a:pt x="920878" y="3664649"/>
                  <a:pt x="740380" y="4303871"/>
                  <a:pt x="738570" y="4310253"/>
                </a:cubicBezTo>
                <a:lnTo>
                  <a:pt x="730283" y="4307967"/>
                </a:lnTo>
                <a:cubicBezTo>
                  <a:pt x="732093" y="4301585"/>
                  <a:pt x="912973" y="3661220"/>
                  <a:pt x="1296830" y="3084481"/>
                </a:cubicBezTo>
                <a:cubicBezTo>
                  <a:pt x="1522477" y="2745486"/>
                  <a:pt x="1772985" y="2494502"/>
                  <a:pt x="2041495" y="2338388"/>
                </a:cubicBezTo>
                <a:cubicBezTo>
                  <a:pt x="2377536" y="2143031"/>
                  <a:pt x="2742631" y="2096549"/>
                  <a:pt x="3126773" y="2200086"/>
                </a:cubicBezTo>
                <a:cubicBezTo>
                  <a:pt x="3550443" y="2314386"/>
                  <a:pt x="4034123" y="2468023"/>
                  <a:pt x="4546282" y="2630805"/>
                </a:cubicBezTo>
                <a:cubicBezTo>
                  <a:pt x="5499544" y="2933700"/>
                  <a:pt x="6485382" y="3246977"/>
                  <a:pt x="7055643" y="3287173"/>
                </a:cubicBezTo>
                <a:cubicBezTo>
                  <a:pt x="7171324" y="3295365"/>
                  <a:pt x="7298817" y="3268004"/>
                  <a:pt x="7437203" y="3205544"/>
                </a:cubicBezTo>
                <a:lnTo>
                  <a:pt x="7471693" y="3188132"/>
                </a:lnTo>
                <a:lnTo>
                  <a:pt x="7372699" y="3226342"/>
                </a:lnTo>
                <a:cubicBezTo>
                  <a:pt x="7272360" y="3258983"/>
                  <a:pt x="7177718" y="3271158"/>
                  <a:pt x="7089171" y="3262693"/>
                </a:cubicBezTo>
                <a:cubicBezTo>
                  <a:pt x="6504717" y="3206686"/>
                  <a:pt x="5502021" y="2899124"/>
                  <a:pt x="4532375" y="2601753"/>
                </a:cubicBezTo>
                <a:cubicBezTo>
                  <a:pt x="4008024" y="2440971"/>
                  <a:pt x="3512819" y="2289048"/>
                  <a:pt x="3091150" y="2178463"/>
                </a:cubicBezTo>
                <a:cubicBezTo>
                  <a:pt x="2685289" y="2072069"/>
                  <a:pt x="2304385" y="2121028"/>
                  <a:pt x="1959008" y="2324100"/>
                </a:cubicBezTo>
                <a:cubicBezTo>
                  <a:pt x="1485425" y="2602515"/>
                  <a:pt x="1160812" y="3125533"/>
                  <a:pt x="971932" y="3515296"/>
                </a:cubicBezTo>
                <a:cubicBezTo>
                  <a:pt x="767144" y="3937730"/>
                  <a:pt x="673323" y="4298823"/>
                  <a:pt x="672370" y="4302442"/>
                </a:cubicBezTo>
                <a:lnTo>
                  <a:pt x="672276" y="4302347"/>
                </a:lnTo>
                <a:lnTo>
                  <a:pt x="663989" y="4300251"/>
                </a:lnTo>
                <a:cubicBezTo>
                  <a:pt x="664940" y="4296632"/>
                  <a:pt x="758953" y="3934682"/>
                  <a:pt x="964121" y="3511486"/>
                </a:cubicBezTo>
                <a:cubicBezTo>
                  <a:pt x="1153573" y="3120675"/>
                  <a:pt x="1479138" y="2596134"/>
                  <a:pt x="1954627" y="2316670"/>
                </a:cubicBezTo>
                <a:cubicBezTo>
                  <a:pt x="2302099" y="2112360"/>
                  <a:pt x="2685193" y="2063116"/>
                  <a:pt x="3093339" y="2170080"/>
                </a:cubicBezTo>
                <a:cubicBezTo>
                  <a:pt x="3515105" y="2280667"/>
                  <a:pt x="4010501" y="2432589"/>
                  <a:pt x="4534852" y="2593467"/>
                </a:cubicBezTo>
                <a:cubicBezTo>
                  <a:pt x="5504116" y="2890742"/>
                  <a:pt x="6506337" y="3198114"/>
                  <a:pt x="7090028" y="3254121"/>
                </a:cubicBezTo>
                <a:cubicBezTo>
                  <a:pt x="7206853" y="3265313"/>
                  <a:pt x="7334607" y="3240024"/>
                  <a:pt x="7472338" y="3178683"/>
                </a:cubicBezTo>
                <a:lnTo>
                  <a:pt x="7532838" y="3148328"/>
                </a:lnTo>
                <a:lnTo>
                  <a:pt x="7456014" y="3181367"/>
                </a:lnTo>
                <a:cubicBezTo>
                  <a:pt x="7363836" y="3215884"/>
                  <a:pt x="7275838" y="3233225"/>
                  <a:pt x="7192327" y="3233261"/>
                </a:cubicBezTo>
                <a:cubicBezTo>
                  <a:pt x="7168896" y="3233261"/>
                  <a:pt x="7145845" y="3231927"/>
                  <a:pt x="7123081" y="3229165"/>
                </a:cubicBezTo>
                <a:cubicBezTo>
                  <a:pt x="6527768" y="3157632"/>
                  <a:pt x="5513070" y="2857309"/>
                  <a:pt x="4531709" y="2566987"/>
                </a:cubicBezTo>
                <a:cubicBezTo>
                  <a:pt x="3990784" y="2406872"/>
                  <a:pt x="3479768" y="2255710"/>
                  <a:pt x="3057527" y="2148079"/>
                </a:cubicBezTo>
                <a:cubicBezTo>
                  <a:pt x="2622520" y="2037208"/>
                  <a:pt x="2219613" y="2091595"/>
                  <a:pt x="1859948" y="2309526"/>
                </a:cubicBezTo>
                <a:cubicBezTo>
                  <a:pt x="1386269" y="2596610"/>
                  <a:pt x="1070516" y="3120866"/>
                  <a:pt x="889064" y="3510057"/>
                </a:cubicBezTo>
                <a:cubicBezTo>
                  <a:pt x="692374" y="3932015"/>
                  <a:pt x="606648" y="4290726"/>
                  <a:pt x="605886" y="4294251"/>
                </a:cubicBezTo>
                <a:lnTo>
                  <a:pt x="605886" y="4294346"/>
                </a:lnTo>
                <a:lnTo>
                  <a:pt x="597505" y="4292346"/>
                </a:lnTo>
                <a:cubicBezTo>
                  <a:pt x="598361" y="4288726"/>
                  <a:pt x="684183" y="3929443"/>
                  <a:pt x="881254" y="3506628"/>
                </a:cubicBezTo>
                <a:cubicBezTo>
                  <a:pt x="1063181" y="3116294"/>
                  <a:pt x="1379887" y="2590514"/>
                  <a:pt x="1855471" y="2302192"/>
                </a:cubicBezTo>
                <a:cubicBezTo>
                  <a:pt x="2217231" y="2082927"/>
                  <a:pt x="2622329" y="2028254"/>
                  <a:pt x="3059622" y="2139697"/>
                </a:cubicBezTo>
                <a:cubicBezTo>
                  <a:pt x="3482054" y="2247329"/>
                  <a:pt x="3993070" y="2398585"/>
                  <a:pt x="4534186" y="2558700"/>
                </a:cubicBezTo>
                <a:cubicBezTo>
                  <a:pt x="5515166" y="2849022"/>
                  <a:pt x="6529578" y="3149155"/>
                  <a:pt x="7124129" y="3220593"/>
                </a:cubicBezTo>
                <a:cubicBezTo>
                  <a:pt x="7242239" y="3234833"/>
                  <a:pt x="7370302" y="3211568"/>
                  <a:pt x="7507379" y="3151274"/>
                </a:cubicBezTo>
                <a:lnTo>
                  <a:pt x="7560793" y="3124611"/>
                </a:lnTo>
                <a:lnTo>
                  <a:pt x="7544990" y="3132439"/>
                </a:lnTo>
                <a:cubicBezTo>
                  <a:pt x="7407402" y="3192018"/>
                  <a:pt x="7277814" y="3213354"/>
                  <a:pt x="7157179" y="3196018"/>
                </a:cubicBezTo>
                <a:cubicBezTo>
                  <a:pt x="6554818" y="3109531"/>
                  <a:pt x="5534691" y="2818447"/>
                  <a:pt x="4548187" y="2536888"/>
                </a:cubicBezTo>
                <a:cubicBezTo>
                  <a:pt x="3983830" y="2375820"/>
                  <a:pt x="3450716" y="2223707"/>
                  <a:pt x="3023998" y="2118075"/>
                </a:cubicBezTo>
                <a:cubicBezTo>
                  <a:pt x="2559369" y="2003012"/>
                  <a:pt x="2134363" y="2062925"/>
                  <a:pt x="1760983" y="2296001"/>
                </a:cubicBezTo>
                <a:cubicBezTo>
                  <a:pt x="1287685" y="2591466"/>
                  <a:pt x="980885" y="3116865"/>
                  <a:pt x="806768" y="3505580"/>
                </a:cubicBezTo>
                <a:cubicBezTo>
                  <a:pt x="618077" y="3926966"/>
                  <a:pt x="540353" y="4282820"/>
                  <a:pt x="539591" y="4286345"/>
                </a:cubicBezTo>
                <a:lnTo>
                  <a:pt x="539496" y="4286440"/>
                </a:lnTo>
                <a:lnTo>
                  <a:pt x="531114" y="4284630"/>
                </a:lnTo>
                <a:cubicBezTo>
                  <a:pt x="531876" y="4281106"/>
                  <a:pt x="609695" y="3924299"/>
                  <a:pt x="798862" y="3502151"/>
                </a:cubicBezTo>
                <a:cubicBezTo>
                  <a:pt x="973455" y="3112293"/>
                  <a:pt x="1281303" y="2585370"/>
                  <a:pt x="1756410" y="2288761"/>
                </a:cubicBezTo>
                <a:cubicBezTo>
                  <a:pt x="2131887" y="2054352"/>
                  <a:pt x="2559082" y="1994059"/>
                  <a:pt x="3025998" y="2109788"/>
                </a:cubicBezTo>
                <a:cubicBezTo>
                  <a:pt x="3452907" y="2215515"/>
                  <a:pt x="3986116" y="2367629"/>
                  <a:pt x="4550473" y="2528696"/>
                </a:cubicBezTo>
                <a:cubicBezTo>
                  <a:pt x="5536692" y="2810160"/>
                  <a:pt x="6556533" y="3101149"/>
                  <a:pt x="7158323" y="3187541"/>
                </a:cubicBezTo>
                <a:cubicBezTo>
                  <a:pt x="7270212" y="3203570"/>
                  <a:pt x="7390012" y="3185903"/>
                  <a:pt x="7516967" y="3134844"/>
                </a:cubicBezTo>
                <a:lnTo>
                  <a:pt x="7594174" y="3097721"/>
                </a:lnTo>
                <a:lnTo>
                  <a:pt x="7543265" y="3119995"/>
                </a:lnTo>
                <a:cubicBezTo>
                  <a:pt x="7454504" y="3153682"/>
                  <a:pt x="7368801" y="3170586"/>
                  <a:pt x="7286434" y="3170586"/>
                </a:cubicBezTo>
                <a:cubicBezTo>
                  <a:pt x="7254144" y="3170586"/>
                  <a:pt x="7222426" y="3168014"/>
                  <a:pt x="7191184" y="3162776"/>
                </a:cubicBezTo>
                <a:cubicBezTo>
                  <a:pt x="6587966" y="3062477"/>
                  <a:pt x="5573839" y="2783490"/>
                  <a:pt x="4593240" y="2513742"/>
                </a:cubicBezTo>
                <a:cubicBezTo>
                  <a:pt x="3994022" y="2348864"/>
                  <a:pt x="3427952" y="2193132"/>
                  <a:pt x="2990469" y="2087976"/>
                </a:cubicBezTo>
                <a:cubicBezTo>
                  <a:pt x="2495549" y="1969008"/>
                  <a:pt x="2048542" y="2034636"/>
                  <a:pt x="1662017" y="2283047"/>
                </a:cubicBezTo>
                <a:cubicBezTo>
                  <a:pt x="1189769" y="2586608"/>
                  <a:pt x="891731" y="3112865"/>
                  <a:pt x="724853" y="3501008"/>
                </a:cubicBezTo>
                <a:cubicBezTo>
                  <a:pt x="543973" y="3921728"/>
                  <a:pt x="473964" y="4275010"/>
                  <a:pt x="473297" y="4278534"/>
                </a:cubicBezTo>
                <a:lnTo>
                  <a:pt x="473202" y="4278439"/>
                </a:lnTo>
                <a:lnTo>
                  <a:pt x="464820" y="4276820"/>
                </a:lnTo>
                <a:cubicBezTo>
                  <a:pt x="465487" y="4273296"/>
                  <a:pt x="535686" y="3919061"/>
                  <a:pt x="716852" y="3497580"/>
                </a:cubicBezTo>
                <a:cubicBezTo>
                  <a:pt x="884206" y="3108388"/>
                  <a:pt x="1183196" y="2580513"/>
                  <a:pt x="1657256" y="2275808"/>
                </a:cubicBezTo>
                <a:cubicBezTo>
                  <a:pt x="2045876" y="2026063"/>
                  <a:pt x="2495075" y="1960055"/>
                  <a:pt x="2992374" y="2079594"/>
                </a:cubicBezTo>
                <a:cubicBezTo>
                  <a:pt x="3430047" y="2184844"/>
                  <a:pt x="3996118" y="2340578"/>
                  <a:pt x="4595431" y="2505455"/>
                </a:cubicBezTo>
                <a:cubicBezTo>
                  <a:pt x="5575934" y="2775203"/>
                  <a:pt x="6589776" y="3054096"/>
                  <a:pt x="7192517" y="3154298"/>
                </a:cubicBezTo>
                <a:cubicBezTo>
                  <a:pt x="7305522" y="3173095"/>
                  <a:pt x="7425664" y="3157318"/>
                  <a:pt x="7552148" y="3107309"/>
                </a:cubicBezTo>
                <a:lnTo>
                  <a:pt x="7633540" y="3068435"/>
                </a:lnTo>
                <a:lnTo>
                  <a:pt x="7586065" y="3089401"/>
                </a:lnTo>
                <a:cubicBezTo>
                  <a:pt x="7498926" y="3122724"/>
                  <a:pt x="7414331" y="3139440"/>
                  <a:pt x="7332535" y="3139440"/>
                </a:cubicBezTo>
                <a:cubicBezTo>
                  <a:pt x="7296150" y="3139440"/>
                  <a:pt x="7260336" y="3136106"/>
                  <a:pt x="7224998" y="3129534"/>
                </a:cubicBezTo>
                <a:cubicBezTo>
                  <a:pt x="6632067" y="3017996"/>
                  <a:pt x="5644705" y="2756153"/>
                  <a:pt x="4689824" y="2502884"/>
                </a:cubicBezTo>
                <a:cubicBezTo>
                  <a:pt x="4034694" y="2329148"/>
                  <a:pt x="3415855" y="2164938"/>
                  <a:pt x="2956657" y="2057876"/>
                </a:cubicBezTo>
                <a:cubicBezTo>
                  <a:pt x="2430971" y="1935194"/>
                  <a:pt x="1961960" y="2006822"/>
                  <a:pt x="1562767" y="2270759"/>
                </a:cubicBezTo>
                <a:cubicBezTo>
                  <a:pt x="1092042" y="2582036"/>
                  <a:pt x="802768" y="3109150"/>
                  <a:pt x="642938" y="3496532"/>
                </a:cubicBezTo>
                <a:cubicBezTo>
                  <a:pt x="480597" y="3890153"/>
                  <a:pt x="415448" y="4222995"/>
                  <a:pt x="407469" y="4265888"/>
                </a:cubicBezTo>
                <a:lnTo>
                  <a:pt x="406646" y="4270410"/>
                </a:lnTo>
                <a:lnTo>
                  <a:pt x="398336" y="4269009"/>
                </a:lnTo>
                <a:cubicBezTo>
                  <a:pt x="398908" y="4265485"/>
                  <a:pt x="461677" y="3913917"/>
                  <a:pt x="635128" y="3493198"/>
                </a:cubicBezTo>
                <a:cubicBezTo>
                  <a:pt x="795338" y="3104673"/>
                  <a:pt x="1085565" y="2576036"/>
                  <a:pt x="1558100" y="2263521"/>
                </a:cubicBezTo>
                <a:cubicBezTo>
                  <a:pt x="1959389" y="1998249"/>
                  <a:pt x="2430590" y="1926145"/>
                  <a:pt x="2958656" y="2049399"/>
                </a:cubicBezTo>
                <a:cubicBezTo>
                  <a:pt x="3417951" y="2156555"/>
                  <a:pt x="4036885" y="2320671"/>
                  <a:pt x="4692110" y="2494502"/>
                </a:cubicBezTo>
                <a:cubicBezTo>
                  <a:pt x="5646801" y="2747772"/>
                  <a:pt x="6634067" y="3009614"/>
                  <a:pt x="7226713" y="3121056"/>
                </a:cubicBezTo>
                <a:cubicBezTo>
                  <a:pt x="7340968" y="3142532"/>
                  <a:pt x="7461481" y="3128639"/>
                  <a:pt x="7587487" y="3079689"/>
                </a:cubicBezTo>
                <a:lnTo>
                  <a:pt x="7647471" y="3051236"/>
                </a:lnTo>
                <a:lnTo>
                  <a:pt x="7549411" y="3084973"/>
                </a:lnTo>
                <a:cubicBezTo>
                  <a:pt x="7449479" y="3111970"/>
                  <a:pt x="7352574" y="3115770"/>
                  <a:pt x="7259098" y="3096196"/>
                </a:cubicBezTo>
                <a:cubicBezTo>
                  <a:pt x="6699599" y="2979229"/>
                  <a:pt x="5782533" y="2744533"/>
                  <a:pt x="4895659" y="2517552"/>
                </a:cubicBezTo>
                <a:cubicBezTo>
                  <a:pt x="4140136" y="2324195"/>
                  <a:pt x="3426619" y="2141505"/>
                  <a:pt x="2923128" y="2027682"/>
                </a:cubicBezTo>
                <a:cubicBezTo>
                  <a:pt x="2366106" y="1901666"/>
                  <a:pt x="1875188" y="1979580"/>
                  <a:pt x="1463803" y="2259139"/>
                </a:cubicBezTo>
                <a:cubicBezTo>
                  <a:pt x="994982" y="2577846"/>
                  <a:pt x="714471" y="3105531"/>
                  <a:pt x="561690" y="3492150"/>
                </a:cubicBezTo>
                <a:cubicBezTo>
                  <a:pt x="406492" y="3884967"/>
                  <a:pt x="348153" y="4215332"/>
                  <a:pt x="340996" y="4257998"/>
                </a:cubicBezTo>
                <a:lnTo>
                  <a:pt x="340254" y="4262505"/>
                </a:lnTo>
                <a:lnTo>
                  <a:pt x="331947" y="4261199"/>
                </a:lnTo>
                <a:cubicBezTo>
                  <a:pt x="332519" y="4257675"/>
                  <a:pt x="387954" y="3908774"/>
                  <a:pt x="553880" y="3488912"/>
                </a:cubicBezTo>
                <a:cubicBezTo>
                  <a:pt x="707042" y="3101244"/>
                  <a:pt x="988505" y="2571940"/>
                  <a:pt x="1459135" y="2251995"/>
                </a:cubicBezTo>
                <a:cubicBezTo>
                  <a:pt x="1872425" y="1971008"/>
                  <a:pt x="2365725" y="1892712"/>
                  <a:pt x="2925128" y="2019204"/>
                </a:cubicBezTo>
                <a:cubicBezTo>
                  <a:pt x="3428714" y="2133123"/>
                  <a:pt x="4142327" y="2315718"/>
                  <a:pt x="4897850" y="2509170"/>
                </a:cubicBezTo>
                <a:cubicBezTo>
                  <a:pt x="5784628" y="2736151"/>
                  <a:pt x="6701600" y="2970847"/>
                  <a:pt x="7260907" y="3087814"/>
                </a:cubicBezTo>
                <a:cubicBezTo>
                  <a:pt x="7376368" y="3111969"/>
                  <a:pt x="7497271" y="3099916"/>
                  <a:pt x="7622830" y="3051991"/>
                </a:cubicBezTo>
                <a:lnTo>
                  <a:pt x="7683455" y="3023429"/>
                </a:lnTo>
                <a:lnTo>
                  <a:pt x="7584975" y="3056511"/>
                </a:lnTo>
                <a:cubicBezTo>
                  <a:pt x="7485100" y="3082434"/>
                  <a:pt x="7387709" y="3084635"/>
                  <a:pt x="7293197" y="3062954"/>
                </a:cubicBezTo>
                <a:cubicBezTo>
                  <a:pt x="6832282" y="2957226"/>
                  <a:pt x="6141052" y="2785872"/>
                  <a:pt x="5409152" y="2604420"/>
                </a:cubicBezTo>
                <a:cubicBezTo>
                  <a:pt x="4470844" y="2371820"/>
                  <a:pt x="3500627" y="2131314"/>
                  <a:pt x="2889695" y="1997487"/>
                </a:cubicBezTo>
                <a:cubicBezTo>
                  <a:pt x="2300859" y="1868519"/>
                  <a:pt x="1787938" y="1952910"/>
                  <a:pt x="1365122" y="2248280"/>
                </a:cubicBezTo>
                <a:cubicBezTo>
                  <a:pt x="898684" y="2574036"/>
                  <a:pt x="626936" y="3102102"/>
                  <a:pt x="481108" y="3487674"/>
                </a:cubicBezTo>
                <a:cubicBezTo>
                  <a:pt x="322993" y="3905726"/>
                  <a:pt x="274606" y="4251102"/>
                  <a:pt x="274130" y="4254532"/>
                </a:cubicBezTo>
                <a:lnTo>
                  <a:pt x="274034" y="4254532"/>
                </a:lnTo>
                <a:lnTo>
                  <a:pt x="265557" y="4253388"/>
                </a:lnTo>
                <a:cubicBezTo>
                  <a:pt x="266033" y="4249959"/>
                  <a:pt x="314516" y="3903726"/>
                  <a:pt x="472916" y="3484816"/>
                </a:cubicBezTo>
                <a:cubicBezTo>
                  <a:pt x="619220" y="3098006"/>
                  <a:pt x="891921" y="2568321"/>
                  <a:pt x="1360169" y="2241232"/>
                </a:cubicBezTo>
                <a:cubicBezTo>
                  <a:pt x="1785080" y="1944433"/>
                  <a:pt x="2300288" y="1859661"/>
                  <a:pt x="2891504" y="1989105"/>
                </a:cubicBezTo>
                <a:cubicBezTo>
                  <a:pt x="3502532" y="2122932"/>
                  <a:pt x="4472844" y="2363438"/>
                  <a:pt x="5411152" y="2596038"/>
                </a:cubicBezTo>
                <a:cubicBezTo>
                  <a:pt x="6142957" y="2777490"/>
                  <a:pt x="6834282" y="2948844"/>
                  <a:pt x="7295102" y="3054572"/>
                </a:cubicBezTo>
                <a:cubicBezTo>
                  <a:pt x="7411813" y="3081361"/>
                  <a:pt x="7533107" y="3071127"/>
                  <a:pt x="7658220" y="3024213"/>
                </a:cubicBezTo>
                <a:lnTo>
                  <a:pt x="7719079" y="2995734"/>
                </a:lnTo>
                <a:lnTo>
                  <a:pt x="7620474" y="3028049"/>
                </a:lnTo>
                <a:cubicBezTo>
                  <a:pt x="7520640" y="3052897"/>
                  <a:pt x="7422749" y="3053500"/>
                  <a:pt x="7327201" y="3029711"/>
                </a:cubicBezTo>
                <a:cubicBezTo>
                  <a:pt x="6469094" y="2815875"/>
                  <a:pt x="3993165" y="2208276"/>
                  <a:pt x="2856072" y="1967484"/>
                </a:cubicBezTo>
                <a:cubicBezTo>
                  <a:pt x="2234946" y="1835943"/>
                  <a:pt x="1700022" y="1927002"/>
                  <a:pt x="1266253" y="2238279"/>
                </a:cubicBezTo>
                <a:cubicBezTo>
                  <a:pt x="802672" y="2570892"/>
                  <a:pt x="539496" y="3099149"/>
                  <a:pt x="400430" y="3483768"/>
                </a:cubicBezTo>
                <a:cubicBezTo>
                  <a:pt x="249649" y="3900678"/>
                  <a:pt x="208122" y="4243292"/>
                  <a:pt x="207739" y="4246721"/>
                </a:cubicBezTo>
                <a:lnTo>
                  <a:pt x="207645" y="4246626"/>
                </a:lnTo>
                <a:lnTo>
                  <a:pt x="199168" y="4245578"/>
                </a:lnTo>
                <a:cubicBezTo>
                  <a:pt x="199549" y="4242149"/>
                  <a:pt x="241173" y="3898773"/>
                  <a:pt x="392240" y="3480911"/>
                </a:cubicBezTo>
                <a:cubicBezTo>
                  <a:pt x="531685" y="3095148"/>
                  <a:pt x="795719" y="2565177"/>
                  <a:pt x="1261110" y="2231231"/>
                </a:cubicBezTo>
                <a:cubicBezTo>
                  <a:pt x="1696973" y="1918525"/>
                  <a:pt x="2234184" y="1826895"/>
                  <a:pt x="2857786" y="1959006"/>
                </a:cubicBezTo>
                <a:cubicBezTo>
                  <a:pt x="3994975" y="2199894"/>
                  <a:pt x="6471094" y="2807493"/>
                  <a:pt x="7329201" y="3021330"/>
                </a:cubicBezTo>
                <a:cubicBezTo>
                  <a:pt x="7447163" y="3050708"/>
                  <a:pt x="7568870" y="3042289"/>
                  <a:pt x="7693549" y="2996386"/>
                </a:cubicBezTo>
                <a:lnTo>
                  <a:pt x="7755564" y="2967568"/>
                </a:lnTo>
                <a:lnTo>
                  <a:pt x="7655974" y="2999408"/>
                </a:lnTo>
                <a:cubicBezTo>
                  <a:pt x="7556181" y="3023201"/>
                  <a:pt x="7457789" y="3022210"/>
                  <a:pt x="7361206" y="2996278"/>
                </a:cubicBezTo>
                <a:cubicBezTo>
                  <a:pt x="6303359" y="2712529"/>
                  <a:pt x="3907536" y="2159031"/>
                  <a:pt x="2822544" y="1937098"/>
                </a:cubicBezTo>
                <a:cubicBezTo>
                  <a:pt x="2168557" y="1803367"/>
                  <a:pt x="1611726" y="1901475"/>
                  <a:pt x="1167480" y="2228849"/>
                </a:cubicBezTo>
                <a:cubicBezTo>
                  <a:pt x="707041" y="2568130"/>
                  <a:pt x="452532" y="3096386"/>
                  <a:pt x="320135" y="3479767"/>
                </a:cubicBezTo>
                <a:cubicBezTo>
                  <a:pt x="176593" y="3895438"/>
                  <a:pt x="141636" y="4235195"/>
                  <a:pt x="141351" y="4238529"/>
                </a:cubicBezTo>
                <a:lnTo>
                  <a:pt x="141351" y="4238624"/>
                </a:lnTo>
                <a:lnTo>
                  <a:pt x="132778" y="4237767"/>
                </a:lnTo>
                <a:cubicBezTo>
                  <a:pt x="133159" y="4234338"/>
                  <a:pt x="168117" y="3893819"/>
                  <a:pt x="311943" y="3477291"/>
                </a:cubicBezTo>
                <a:cubicBezTo>
                  <a:pt x="444722" y="3092671"/>
                  <a:pt x="699992" y="2562700"/>
                  <a:pt x="1162335" y="2222086"/>
                </a:cubicBezTo>
                <a:cubicBezTo>
                  <a:pt x="1608678" y="1893188"/>
                  <a:pt x="2167795" y="1794604"/>
                  <a:pt x="2824257" y="1928812"/>
                </a:cubicBezTo>
                <a:cubicBezTo>
                  <a:pt x="3909441" y="2150744"/>
                  <a:pt x="6305454" y="2704242"/>
                  <a:pt x="7363396" y="2988087"/>
                </a:cubicBezTo>
                <a:cubicBezTo>
                  <a:pt x="7522404" y="3030711"/>
                  <a:pt x="7686547" y="3004726"/>
                  <a:pt x="7854010" y="2910852"/>
                </a:cubicBezTo>
                <a:lnTo>
                  <a:pt x="7861514" y="2906056"/>
                </a:lnTo>
                <a:lnTo>
                  <a:pt x="7766091" y="2949497"/>
                </a:lnTo>
                <a:cubicBezTo>
                  <a:pt x="7641152" y="2993368"/>
                  <a:pt x="7516868" y="2997994"/>
                  <a:pt x="7395210" y="2963132"/>
                </a:cubicBezTo>
                <a:cubicBezTo>
                  <a:pt x="6296025" y="2647950"/>
                  <a:pt x="3849624" y="2116264"/>
                  <a:pt x="2788921" y="1907095"/>
                </a:cubicBezTo>
                <a:cubicBezTo>
                  <a:pt x="2101597" y="1771650"/>
                  <a:pt x="1522857" y="1877092"/>
                  <a:pt x="1068610" y="2220658"/>
                </a:cubicBezTo>
                <a:cubicBezTo>
                  <a:pt x="611695" y="2566321"/>
                  <a:pt x="365855" y="3094291"/>
                  <a:pt x="240030" y="3476339"/>
                </a:cubicBezTo>
                <a:cubicBezTo>
                  <a:pt x="112246" y="3864691"/>
                  <a:pt x="79145" y="4184982"/>
                  <a:pt x="75271" y="4226249"/>
                </a:cubicBezTo>
                <a:lnTo>
                  <a:pt x="74867" y="4230712"/>
                </a:lnTo>
                <a:lnTo>
                  <a:pt x="66389" y="4230052"/>
                </a:lnTo>
                <a:cubicBezTo>
                  <a:pt x="66675" y="4226719"/>
                  <a:pt x="95250" y="3889057"/>
                  <a:pt x="231838" y="3473958"/>
                </a:cubicBezTo>
                <a:cubicBezTo>
                  <a:pt x="357949" y="3090672"/>
                  <a:pt x="604647" y="2560891"/>
                  <a:pt x="1063371" y="2213896"/>
                </a:cubicBezTo>
                <a:cubicBezTo>
                  <a:pt x="1519619" y="1868805"/>
                  <a:pt x="2100739" y="1762792"/>
                  <a:pt x="2790539" y="1898809"/>
                </a:cubicBezTo>
                <a:cubicBezTo>
                  <a:pt x="3851338" y="2107978"/>
                  <a:pt x="6298120" y="2639759"/>
                  <a:pt x="7397496" y="2954941"/>
                </a:cubicBezTo>
                <a:cubicBezTo>
                  <a:pt x="7557421" y="3000756"/>
                  <a:pt x="7722108" y="2977324"/>
                  <a:pt x="7886891" y="2885122"/>
                </a:cubicBezTo>
                <a:lnTo>
                  <a:pt x="7899049" y="2877453"/>
                </a:lnTo>
                <a:lnTo>
                  <a:pt x="7803230" y="2921077"/>
                </a:lnTo>
                <a:cubicBezTo>
                  <a:pt x="7678103" y="2964520"/>
                  <a:pt x="7552801" y="2967538"/>
                  <a:pt x="7429214" y="2929890"/>
                </a:cubicBezTo>
                <a:cubicBezTo>
                  <a:pt x="6241447" y="2568035"/>
                  <a:pt x="3652647" y="2047208"/>
                  <a:pt x="2755297" y="1876997"/>
                </a:cubicBezTo>
                <a:cubicBezTo>
                  <a:pt x="2034159" y="1740218"/>
                  <a:pt x="1433322" y="1853375"/>
                  <a:pt x="969740" y="2213324"/>
                </a:cubicBezTo>
                <a:cubicBezTo>
                  <a:pt x="516636" y="2565083"/>
                  <a:pt x="279368" y="3092672"/>
                  <a:pt x="160211" y="3473387"/>
                </a:cubicBezTo>
                <a:cubicBezTo>
                  <a:pt x="31052" y="3885914"/>
                  <a:pt x="8763" y="4219385"/>
                  <a:pt x="8573" y="4222718"/>
                </a:cubicBezTo>
                <a:lnTo>
                  <a:pt x="0" y="4222147"/>
                </a:lnTo>
                <a:cubicBezTo>
                  <a:pt x="191" y="4218813"/>
                  <a:pt x="22574" y="3884295"/>
                  <a:pt x="152114" y="3470720"/>
                </a:cubicBezTo>
                <a:cubicBezTo>
                  <a:pt x="271748" y="3088862"/>
                  <a:pt x="509778" y="2559558"/>
                  <a:pt x="964597" y="2206466"/>
                </a:cubicBezTo>
                <a:cubicBezTo>
                  <a:pt x="1430274" y="1844993"/>
                  <a:pt x="2033302" y="1731264"/>
                  <a:pt x="2757011" y="1868519"/>
                </a:cubicBezTo>
                <a:cubicBezTo>
                  <a:pt x="3654457" y="2038731"/>
                  <a:pt x="6243638" y="2559558"/>
                  <a:pt x="7431786" y="2921603"/>
                </a:cubicBezTo>
                <a:cubicBezTo>
                  <a:pt x="7594187" y="2971038"/>
                  <a:pt x="7759827" y="2949226"/>
                  <a:pt x="7924038" y="2856548"/>
                </a:cubicBezTo>
                <a:lnTo>
                  <a:pt x="7931671" y="2851677"/>
                </a:lnTo>
                <a:lnTo>
                  <a:pt x="7994215" y="2798720"/>
                </a:lnTo>
                <a:cubicBezTo>
                  <a:pt x="8052413" y="2747012"/>
                  <a:pt x="8111894" y="2691789"/>
                  <a:pt x="8172582" y="2633127"/>
                </a:cubicBezTo>
                <a:lnTo>
                  <a:pt x="8236799" y="2569471"/>
                </a:lnTo>
                <a:lnTo>
                  <a:pt x="8253829" y="2550399"/>
                </a:lnTo>
                <a:lnTo>
                  <a:pt x="8300541" y="2496334"/>
                </a:lnTo>
                <a:lnTo>
                  <a:pt x="8314266" y="2479733"/>
                </a:lnTo>
                <a:lnTo>
                  <a:pt x="8356364" y="2427371"/>
                </a:lnTo>
                <a:lnTo>
                  <a:pt x="8405908" y="2363447"/>
                </a:lnTo>
                <a:lnTo>
                  <a:pt x="8437942" y="2320556"/>
                </a:lnTo>
                <a:lnTo>
                  <a:pt x="8448316" y="2306218"/>
                </a:lnTo>
                <a:lnTo>
                  <a:pt x="8487140" y="2250352"/>
                </a:lnTo>
                <a:lnTo>
                  <a:pt x="8537150" y="2175393"/>
                </a:lnTo>
                <a:lnTo>
                  <a:pt x="8540259" y="2170534"/>
                </a:lnTo>
                <a:lnTo>
                  <a:pt x="8628632" y="2022162"/>
                </a:lnTo>
                <a:lnTo>
                  <a:pt x="8661957" y="1963580"/>
                </a:lnTo>
                <a:lnTo>
                  <a:pt x="8703693" y="1882880"/>
                </a:lnTo>
                <a:lnTo>
                  <a:pt x="8791080" y="1709347"/>
                </a:lnTo>
                <a:cubicBezTo>
                  <a:pt x="8866959" y="1550170"/>
                  <a:pt x="8935022" y="1390960"/>
                  <a:pt x="8994267" y="1242251"/>
                </a:cubicBezTo>
                <a:cubicBezTo>
                  <a:pt x="9251252" y="597503"/>
                  <a:pt x="9402318" y="5906"/>
                  <a:pt x="9403842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5"/>
          <p:cNvSpPr/>
          <p:nvPr/>
        </p:nvSpPr>
        <p:spPr>
          <a:xfrm>
            <a:off x="97625" y="4039725"/>
            <a:ext cx="4508100" cy="4920000"/>
          </a:xfrm>
          <a:prstGeom prst="ellipse">
            <a:avLst/>
          </a:prstGeom>
          <a:gradFill>
            <a:gsLst>
              <a:gs pos="0">
                <a:schemeClr val="dk2"/>
              </a:gs>
              <a:gs pos="0">
                <a:schemeClr val="lt2"/>
              </a:gs>
              <a:gs pos="6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15"/>
          <p:cNvSpPr/>
          <p:nvPr/>
        </p:nvSpPr>
        <p:spPr>
          <a:xfrm>
            <a:off x="0" y="-3781050"/>
            <a:ext cx="4508100" cy="4920000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0">
                <a:schemeClr val="dk2"/>
              </a:gs>
              <a:gs pos="58999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ONLY_5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>
            <a:spLocks noGrp="1"/>
          </p:cNvSpPr>
          <p:nvPr>
            <p:ph type="title"/>
          </p:nvPr>
        </p:nvSpPr>
        <p:spPr>
          <a:xfrm>
            <a:off x="1992650" y="1432175"/>
            <a:ext cx="5158800" cy="105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subTitle" idx="1"/>
          </p:nvPr>
        </p:nvSpPr>
        <p:spPr>
          <a:xfrm>
            <a:off x="1992835" y="2733625"/>
            <a:ext cx="5158800" cy="97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8" name="Google Shape;198;p24"/>
          <p:cNvSpPr/>
          <p:nvPr/>
        </p:nvSpPr>
        <p:spPr>
          <a:xfrm rot="-903840">
            <a:off x="-549087" y="2285529"/>
            <a:ext cx="11313413" cy="2708162"/>
          </a:xfrm>
          <a:custGeom>
            <a:avLst/>
            <a:gdLst/>
            <a:ahLst/>
            <a:cxnLst/>
            <a:rect l="l" t="t" r="r" b="b"/>
            <a:pathLst>
              <a:path w="9562049" h="2755044" extrusionOk="0">
                <a:moveTo>
                  <a:pt x="5957905" y="1796039"/>
                </a:moveTo>
                <a:lnTo>
                  <a:pt x="5865778" y="1799972"/>
                </a:lnTo>
                <a:lnTo>
                  <a:pt x="5865682" y="1799972"/>
                </a:lnTo>
                <a:lnTo>
                  <a:pt x="5840375" y="1798581"/>
                </a:lnTo>
                <a:lnTo>
                  <a:pt x="5801399" y="1800301"/>
                </a:lnTo>
                <a:lnTo>
                  <a:pt x="5857039" y="1803034"/>
                </a:lnTo>
                <a:close/>
                <a:moveTo>
                  <a:pt x="6058025" y="1785439"/>
                </a:moveTo>
                <a:lnTo>
                  <a:pt x="5993099" y="1793598"/>
                </a:lnTo>
                <a:lnTo>
                  <a:pt x="6026179" y="1791304"/>
                </a:lnTo>
                <a:lnTo>
                  <a:pt x="6060431" y="1785517"/>
                </a:lnTo>
                <a:close/>
                <a:moveTo>
                  <a:pt x="5971768" y="1779152"/>
                </a:moveTo>
                <a:lnTo>
                  <a:pt x="5949646" y="1783530"/>
                </a:lnTo>
                <a:lnTo>
                  <a:pt x="5980649" y="1782827"/>
                </a:lnTo>
                <a:lnTo>
                  <a:pt x="5991868" y="1781417"/>
                </a:lnTo>
                <a:close/>
                <a:moveTo>
                  <a:pt x="6287211" y="1778941"/>
                </a:moveTo>
                <a:lnTo>
                  <a:pt x="6273368" y="1782499"/>
                </a:lnTo>
                <a:lnTo>
                  <a:pt x="6275506" y="1782478"/>
                </a:lnTo>
                <a:close/>
                <a:moveTo>
                  <a:pt x="5917701" y="1773060"/>
                </a:moveTo>
                <a:lnTo>
                  <a:pt x="5890162" y="1776921"/>
                </a:lnTo>
                <a:lnTo>
                  <a:pt x="5777928" y="1783243"/>
                </a:lnTo>
                <a:lnTo>
                  <a:pt x="5812500" y="1786640"/>
                </a:lnTo>
                <a:lnTo>
                  <a:pt x="5851555" y="1785755"/>
                </a:lnTo>
                <a:lnTo>
                  <a:pt x="5933084" y="1774793"/>
                </a:lnTo>
                <a:close/>
                <a:moveTo>
                  <a:pt x="6357921" y="1772904"/>
                </a:moveTo>
                <a:lnTo>
                  <a:pt x="6357374" y="1772926"/>
                </a:lnTo>
                <a:lnTo>
                  <a:pt x="6353645" y="1774272"/>
                </a:lnTo>
                <a:lnTo>
                  <a:pt x="6328191" y="1781961"/>
                </a:lnTo>
                <a:lnTo>
                  <a:pt x="6332009" y="1781923"/>
                </a:lnTo>
                <a:close/>
                <a:moveTo>
                  <a:pt x="6412660" y="1770709"/>
                </a:moveTo>
                <a:lnTo>
                  <a:pt x="6408935" y="1770859"/>
                </a:lnTo>
                <a:lnTo>
                  <a:pt x="6397242" y="1775608"/>
                </a:lnTo>
                <a:lnTo>
                  <a:pt x="6380467" y="1781447"/>
                </a:lnTo>
                <a:lnTo>
                  <a:pt x="6385585" y="1781397"/>
                </a:lnTo>
                <a:close/>
                <a:moveTo>
                  <a:pt x="6464934" y="1768613"/>
                </a:moveTo>
                <a:lnTo>
                  <a:pt x="6458425" y="1768874"/>
                </a:lnTo>
                <a:lnTo>
                  <a:pt x="6441592" y="1776494"/>
                </a:lnTo>
                <a:lnTo>
                  <a:pt x="6432582" y="1780050"/>
                </a:lnTo>
                <a:lnTo>
                  <a:pt x="6439959" y="1779656"/>
                </a:lnTo>
                <a:close/>
                <a:moveTo>
                  <a:pt x="6518573" y="1765142"/>
                </a:moveTo>
                <a:lnTo>
                  <a:pt x="6508887" y="1766120"/>
                </a:lnTo>
                <a:lnTo>
                  <a:pt x="6486837" y="1777152"/>
                </a:lnTo>
                <a:lnTo>
                  <a:pt x="6494971" y="1776717"/>
                </a:lnTo>
                <a:close/>
                <a:moveTo>
                  <a:pt x="6573620" y="1759587"/>
                </a:moveTo>
                <a:lnTo>
                  <a:pt x="6563303" y="1760628"/>
                </a:lnTo>
                <a:lnTo>
                  <a:pt x="6538234" y="1774406"/>
                </a:lnTo>
                <a:lnTo>
                  <a:pt x="6547501" y="1773911"/>
                </a:lnTo>
                <a:lnTo>
                  <a:pt x="6569898" y="1761821"/>
                </a:lnTo>
                <a:close/>
                <a:moveTo>
                  <a:pt x="6397831" y="1758671"/>
                </a:moveTo>
                <a:lnTo>
                  <a:pt x="6396451" y="1758811"/>
                </a:lnTo>
                <a:lnTo>
                  <a:pt x="6384256" y="1763216"/>
                </a:lnTo>
                <a:lnTo>
                  <a:pt x="6385994" y="1763132"/>
                </a:lnTo>
                <a:lnTo>
                  <a:pt x="6391975" y="1761050"/>
                </a:lnTo>
                <a:close/>
                <a:moveTo>
                  <a:pt x="6626017" y="1754299"/>
                </a:moveTo>
                <a:lnTo>
                  <a:pt x="6615104" y="1755400"/>
                </a:lnTo>
                <a:lnTo>
                  <a:pt x="6587863" y="1771756"/>
                </a:lnTo>
                <a:lnTo>
                  <a:pt x="6598509" y="1771187"/>
                </a:lnTo>
                <a:lnTo>
                  <a:pt x="6615567" y="1761121"/>
                </a:lnTo>
                <a:close/>
                <a:moveTo>
                  <a:pt x="6455038" y="1752853"/>
                </a:moveTo>
                <a:lnTo>
                  <a:pt x="6452663" y="1753095"/>
                </a:lnTo>
                <a:lnTo>
                  <a:pt x="6433597" y="1760840"/>
                </a:lnTo>
                <a:lnTo>
                  <a:pt x="6437849" y="1760635"/>
                </a:lnTo>
                <a:close/>
                <a:moveTo>
                  <a:pt x="6676704" y="1749183"/>
                </a:moveTo>
                <a:lnTo>
                  <a:pt x="6666005" y="1750263"/>
                </a:lnTo>
                <a:lnTo>
                  <a:pt x="6638770" y="1768041"/>
                </a:lnTo>
                <a:lnTo>
                  <a:pt x="6650662" y="1766877"/>
                </a:lnTo>
                <a:lnTo>
                  <a:pt x="6662332" y="1759377"/>
                </a:lnTo>
                <a:close/>
                <a:moveTo>
                  <a:pt x="6509168" y="1747349"/>
                </a:moveTo>
                <a:lnTo>
                  <a:pt x="6505061" y="1747766"/>
                </a:lnTo>
                <a:lnTo>
                  <a:pt x="6481246" y="1758545"/>
                </a:lnTo>
                <a:lnTo>
                  <a:pt x="6487384" y="1758250"/>
                </a:lnTo>
                <a:close/>
                <a:moveTo>
                  <a:pt x="6726352" y="1744172"/>
                </a:moveTo>
                <a:lnTo>
                  <a:pt x="6715151" y="1745303"/>
                </a:lnTo>
                <a:lnTo>
                  <a:pt x="6690183" y="1763008"/>
                </a:lnTo>
                <a:lnTo>
                  <a:pt x="6702798" y="1761773"/>
                </a:lnTo>
                <a:lnTo>
                  <a:pt x="6708776" y="1757619"/>
                </a:lnTo>
                <a:close/>
                <a:moveTo>
                  <a:pt x="6561223" y="1742055"/>
                </a:moveTo>
                <a:lnTo>
                  <a:pt x="6555907" y="1742595"/>
                </a:lnTo>
                <a:lnTo>
                  <a:pt x="6528584" y="1756266"/>
                </a:lnTo>
                <a:lnTo>
                  <a:pt x="6531040" y="1756147"/>
                </a:lnTo>
                <a:lnTo>
                  <a:pt x="6536671" y="1755549"/>
                </a:lnTo>
                <a:close/>
                <a:moveTo>
                  <a:pt x="6766402" y="1740131"/>
                </a:moveTo>
                <a:lnTo>
                  <a:pt x="6763596" y="1740414"/>
                </a:lnTo>
                <a:lnTo>
                  <a:pt x="6740497" y="1758083"/>
                </a:lnTo>
                <a:lnTo>
                  <a:pt x="6743954" y="1757745"/>
                </a:lnTo>
                <a:close/>
                <a:moveTo>
                  <a:pt x="6611296" y="1736963"/>
                </a:moveTo>
                <a:lnTo>
                  <a:pt x="6605241" y="1737578"/>
                </a:lnTo>
                <a:lnTo>
                  <a:pt x="6581143" y="1750823"/>
                </a:lnTo>
                <a:lnTo>
                  <a:pt x="6589734" y="1749910"/>
                </a:lnTo>
                <a:close/>
                <a:moveTo>
                  <a:pt x="6825963" y="1733044"/>
                </a:moveTo>
                <a:lnTo>
                  <a:pt x="6804654" y="1736067"/>
                </a:lnTo>
                <a:lnTo>
                  <a:pt x="6781735" y="1754047"/>
                </a:lnTo>
                <a:lnTo>
                  <a:pt x="6803295" y="1751937"/>
                </a:lnTo>
                <a:close/>
                <a:moveTo>
                  <a:pt x="6539317" y="1732262"/>
                </a:moveTo>
                <a:lnTo>
                  <a:pt x="6529067" y="1736901"/>
                </a:lnTo>
                <a:lnTo>
                  <a:pt x="6530368" y="1736740"/>
                </a:lnTo>
                <a:close/>
                <a:moveTo>
                  <a:pt x="6662648" y="1730384"/>
                </a:moveTo>
                <a:lnTo>
                  <a:pt x="6654923" y="1731493"/>
                </a:lnTo>
                <a:lnTo>
                  <a:pt x="6631670" y="1745454"/>
                </a:lnTo>
                <a:lnTo>
                  <a:pt x="6641100" y="1744452"/>
                </a:lnTo>
                <a:close/>
                <a:moveTo>
                  <a:pt x="6713497" y="1723087"/>
                </a:moveTo>
                <a:lnTo>
                  <a:pt x="6705988" y="1724164"/>
                </a:lnTo>
                <a:lnTo>
                  <a:pt x="6681481" y="1740161"/>
                </a:lnTo>
                <a:lnTo>
                  <a:pt x="6690825" y="1739168"/>
                </a:lnTo>
                <a:close/>
                <a:moveTo>
                  <a:pt x="6600137" y="1720666"/>
                </a:moveTo>
                <a:lnTo>
                  <a:pt x="6599557" y="1720757"/>
                </a:lnTo>
                <a:lnTo>
                  <a:pt x="6579858" y="1730613"/>
                </a:lnTo>
                <a:lnTo>
                  <a:pt x="6582675" y="1730264"/>
                </a:lnTo>
                <a:close/>
                <a:moveTo>
                  <a:pt x="6763245" y="1715947"/>
                </a:moveTo>
                <a:lnTo>
                  <a:pt x="6754850" y="1717152"/>
                </a:lnTo>
                <a:lnTo>
                  <a:pt x="6729616" y="1735046"/>
                </a:lnTo>
                <a:lnTo>
                  <a:pt x="6739679" y="1733977"/>
                </a:lnTo>
                <a:close/>
                <a:moveTo>
                  <a:pt x="6651911" y="1712574"/>
                </a:moveTo>
                <a:lnTo>
                  <a:pt x="6650269" y="1712830"/>
                </a:lnTo>
                <a:lnTo>
                  <a:pt x="6628980" y="1724531"/>
                </a:lnTo>
                <a:lnTo>
                  <a:pt x="6632782" y="1724061"/>
                </a:lnTo>
                <a:close/>
                <a:moveTo>
                  <a:pt x="6804826" y="1709980"/>
                </a:moveTo>
                <a:lnTo>
                  <a:pt x="6803045" y="1710235"/>
                </a:lnTo>
                <a:lnTo>
                  <a:pt x="6777226" y="1729987"/>
                </a:lnTo>
                <a:lnTo>
                  <a:pt x="6779659" y="1729728"/>
                </a:lnTo>
                <a:close/>
                <a:moveTo>
                  <a:pt x="6701896" y="1704761"/>
                </a:moveTo>
                <a:lnTo>
                  <a:pt x="6698587" y="1705278"/>
                </a:lnTo>
                <a:lnTo>
                  <a:pt x="6676270" y="1718677"/>
                </a:lnTo>
                <a:lnTo>
                  <a:pt x="6681589" y="1718018"/>
                </a:lnTo>
                <a:close/>
                <a:moveTo>
                  <a:pt x="6863789" y="1701518"/>
                </a:moveTo>
                <a:lnTo>
                  <a:pt x="6845312" y="1704170"/>
                </a:lnTo>
                <a:lnTo>
                  <a:pt x="6817915" y="1725663"/>
                </a:lnTo>
                <a:lnTo>
                  <a:pt x="6830427" y="1724333"/>
                </a:lnTo>
                <a:lnTo>
                  <a:pt x="6837681" y="1723277"/>
                </a:lnTo>
                <a:close/>
                <a:moveTo>
                  <a:pt x="6749917" y="1697255"/>
                </a:moveTo>
                <a:lnTo>
                  <a:pt x="6746362" y="1697810"/>
                </a:lnTo>
                <a:lnTo>
                  <a:pt x="6723318" y="1712852"/>
                </a:lnTo>
                <a:lnTo>
                  <a:pt x="6728901" y="1712161"/>
                </a:lnTo>
                <a:close/>
                <a:moveTo>
                  <a:pt x="5506630" y="1693974"/>
                </a:moveTo>
                <a:lnTo>
                  <a:pt x="5515697" y="1697384"/>
                </a:lnTo>
                <a:lnTo>
                  <a:pt x="5529932" y="1700950"/>
                </a:lnTo>
                <a:close/>
                <a:moveTo>
                  <a:pt x="6800439" y="1687491"/>
                </a:moveTo>
                <a:lnTo>
                  <a:pt x="6795225" y="1688522"/>
                </a:lnTo>
                <a:lnTo>
                  <a:pt x="6770340" y="1706168"/>
                </a:lnTo>
                <a:lnTo>
                  <a:pt x="6777519" y="1705027"/>
                </a:lnTo>
                <a:close/>
                <a:moveTo>
                  <a:pt x="6729912" y="1686470"/>
                </a:moveTo>
                <a:lnTo>
                  <a:pt x="6721405" y="1691578"/>
                </a:lnTo>
                <a:lnTo>
                  <a:pt x="6722314" y="1691431"/>
                </a:lnTo>
                <a:close/>
                <a:moveTo>
                  <a:pt x="6844611" y="1678761"/>
                </a:moveTo>
                <a:lnTo>
                  <a:pt x="6844043" y="1678873"/>
                </a:lnTo>
                <a:lnTo>
                  <a:pt x="6818342" y="1698534"/>
                </a:lnTo>
                <a:lnTo>
                  <a:pt x="6819685" y="1698320"/>
                </a:lnTo>
                <a:close/>
                <a:moveTo>
                  <a:pt x="6781135" y="1675112"/>
                </a:moveTo>
                <a:lnTo>
                  <a:pt x="6767281" y="1684156"/>
                </a:lnTo>
                <a:lnTo>
                  <a:pt x="6768712" y="1683924"/>
                </a:lnTo>
                <a:close/>
                <a:moveTo>
                  <a:pt x="6900421" y="1667730"/>
                </a:moveTo>
                <a:lnTo>
                  <a:pt x="6888843" y="1670018"/>
                </a:lnTo>
                <a:lnTo>
                  <a:pt x="6861180" y="1691721"/>
                </a:lnTo>
                <a:lnTo>
                  <a:pt x="6878171" y="1689018"/>
                </a:lnTo>
                <a:close/>
                <a:moveTo>
                  <a:pt x="6860993" y="1665907"/>
                </a:moveTo>
                <a:lnTo>
                  <a:pt x="6860782" y="1666068"/>
                </a:lnTo>
                <a:lnTo>
                  <a:pt x="6860789" y="1666066"/>
                </a:lnTo>
                <a:close/>
                <a:moveTo>
                  <a:pt x="6838548" y="1658335"/>
                </a:moveTo>
                <a:lnTo>
                  <a:pt x="6837457" y="1658575"/>
                </a:lnTo>
                <a:lnTo>
                  <a:pt x="6813477" y="1675580"/>
                </a:lnTo>
                <a:lnTo>
                  <a:pt x="6816911" y="1674889"/>
                </a:lnTo>
                <a:close/>
                <a:moveTo>
                  <a:pt x="6931592" y="1637906"/>
                </a:moveTo>
                <a:lnTo>
                  <a:pt x="6929069" y="1638460"/>
                </a:lnTo>
                <a:lnTo>
                  <a:pt x="6905285" y="1657119"/>
                </a:lnTo>
                <a:lnTo>
                  <a:pt x="6913168" y="1655534"/>
                </a:lnTo>
                <a:close/>
                <a:moveTo>
                  <a:pt x="1687752" y="1618803"/>
                </a:moveTo>
                <a:lnTo>
                  <a:pt x="1777179" y="1679712"/>
                </a:lnTo>
                <a:cubicBezTo>
                  <a:pt x="1856214" y="1732659"/>
                  <a:pt x="1937870" y="1786423"/>
                  <a:pt x="2021297" y="1840168"/>
                </a:cubicBezTo>
                <a:cubicBezTo>
                  <a:pt x="2903503" y="2408525"/>
                  <a:pt x="3582064" y="2716563"/>
                  <a:pt x="3983733" y="2731136"/>
                </a:cubicBezTo>
                <a:cubicBezTo>
                  <a:pt x="4041836" y="2733232"/>
                  <a:pt x="4099462" y="2734280"/>
                  <a:pt x="4156040" y="2734280"/>
                </a:cubicBezTo>
                <a:cubicBezTo>
                  <a:pt x="5254392" y="2734280"/>
                  <a:pt x="6059384" y="2345172"/>
                  <a:pt x="6675493" y="1858454"/>
                </a:cubicBezTo>
                <a:lnTo>
                  <a:pt x="6791902" y="1761432"/>
                </a:lnTo>
                <a:lnTo>
                  <a:pt x="6770121" y="1763158"/>
                </a:lnTo>
                <a:lnTo>
                  <a:pt x="6582724" y="1910176"/>
                </a:lnTo>
                <a:cubicBezTo>
                  <a:pt x="5901020" y="2394617"/>
                  <a:pt x="5119780" y="2631599"/>
                  <a:pt x="4200712" y="2631599"/>
                </a:cubicBezTo>
                <a:lnTo>
                  <a:pt x="4200617" y="2631599"/>
                </a:lnTo>
                <a:cubicBezTo>
                  <a:pt x="4121179" y="2631599"/>
                  <a:pt x="4040597" y="2629789"/>
                  <a:pt x="3959063" y="2626265"/>
                </a:cubicBezTo>
                <a:cubicBezTo>
                  <a:pt x="3765800" y="2617312"/>
                  <a:pt x="3510912" y="2548255"/>
                  <a:pt x="3179537" y="2415001"/>
                </a:cubicBezTo>
                <a:cubicBezTo>
                  <a:pt x="2847770" y="2281621"/>
                  <a:pt x="2486869" y="2093054"/>
                  <a:pt x="2147027" y="1896512"/>
                </a:cubicBezTo>
                <a:close/>
                <a:moveTo>
                  <a:pt x="6901051" y="1608839"/>
                </a:moveTo>
                <a:lnTo>
                  <a:pt x="6856871" y="1644024"/>
                </a:lnTo>
                <a:lnTo>
                  <a:pt x="6857390" y="1643920"/>
                </a:lnTo>
                <a:lnTo>
                  <a:pt x="6883049" y="1624290"/>
                </a:lnTo>
                <a:close/>
                <a:moveTo>
                  <a:pt x="5104286" y="1603687"/>
                </a:moveTo>
                <a:lnTo>
                  <a:pt x="5112062" y="1608089"/>
                </a:lnTo>
                <a:cubicBezTo>
                  <a:pt x="5297131" y="1706293"/>
                  <a:pt x="5486201" y="1777305"/>
                  <a:pt x="5691057" y="1789055"/>
                </a:cubicBezTo>
                <a:lnTo>
                  <a:pt x="5697804" y="1788934"/>
                </a:lnTo>
                <a:lnTo>
                  <a:pt x="5569052" y="1768156"/>
                </a:lnTo>
                <a:lnTo>
                  <a:pt x="5474716" y="1743702"/>
                </a:lnTo>
                <a:lnTo>
                  <a:pt x="5467683" y="1742215"/>
                </a:lnTo>
                <a:lnTo>
                  <a:pt x="5463670" y="1740839"/>
                </a:lnTo>
                <a:lnTo>
                  <a:pt x="5427445" y="1731449"/>
                </a:lnTo>
                <a:cubicBezTo>
                  <a:pt x="5334205" y="1703037"/>
                  <a:pt x="5243074" y="1667197"/>
                  <a:pt x="5152745" y="1626652"/>
                </a:cubicBezTo>
                <a:close/>
                <a:moveTo>
                  <a:pt x="6768341" y="1595110"/>
                </a:moveTo>
                <a:lnTo>
                  <a:pt x="6587108" y="1643185"/>
                </a:lnTo>
                <a:cubicBezTo>
                  <a:pt x="6475794" y="1670859"/>
                  <a:pt x="6366810" y="1695826"/>
                  <a:pt x="6261184" y="1717109"/>
                </a:cubicBezTo>
                <a:lnTo>
                  <a:pt x="6242028" y="1720635"/>
                </a:lnTo>
                <a:lnTo>
                  <a:pt x="6109954" y="1751806"/>
                </a:lnTo>
                <a:lnTo>
                  <a:pt x="6080188" y="1757696"/>
                </a:lnTo>
                <a:lnTo>
                  <a:pt x="6087182" y="1757699"/>
                </a:lnTo>
                <a:lnTo>
                  <a:pt x="6254680" y="1743756"/>
                </a:lnTo>
                <a:lnTo>
                  <a:pt x="6404277" y="1714473"/>
                </a:lnTo>
                <a:lnTo>
                  <a:pt x="6467774" y="1698902"/>
                </a:lnTo>
                <a:lnTo>
                  <a:pt x="6562345" y="1671631"/>
                </a:lnTo>
                <a:lnTo>
                  <a:pt x="6639626" y="1646324"/>
                </a:lnTo>
                <a:lnTo>
                  <a:pt x="6691450" y="1627225"/>
                </a:lnTo>
                <a:lnTo>
                  <a:pt x="6754909" y="1601198"/>
                </a:lnTo>
                <a:close/>
                <a:moveTo>
                  <a:pt x="6958382" y="1585509"/>
                </a:moveTo>
                <a:lnTo>
                  <a:pt x="6904229" y="1631980"/>
                </a:lnTo>
                <a:lnTo>
                  <a:pt x="6929592" y="1612078"/>
                </a:lnTo>
                <a:close/>
                <a:moveTo>
                  <a:pt x="1609169" y="1545424"/>
                </a:moveTo>
                <a:lnTo>
                  <a:pt x="1956037" y="1760390"/>
                </a:lnTo>
                <a:cubicBezTo>
                  <a:pt x="2350614" y="1997424"/>
                  <a:pt x="2789834" y="2236539"/>
                  <a:pt x="3187063" y="2396237"/>
                </a:cubicBezTo>
                <a:cubicBezTo>
                  <a:pt x="3516246" y="2528634"/>
                  <a:pt x="3769039" y="2597214"/>
                  <a:pt x="3959920" y="2605977"/>
                </a:cubicBezTo>
                <a:cubicBezTo>
                  <a:pt x="4980048" y="2650268"/>
                  <a:pt x="5834059" y="2417192"/>
                  <a:pt x="6570818" y="1893602"/>
                </a:cubicBezTo>
                <a:lnTo>
                  <a:pt x="6733340" y="1766074"/>
                </a:lnTo>
                <a:lnTo>
                  <a:pt x="6729672" y="1766365"/>
                </a:lnTo>
                <a:lnTo>
                  <a:pt x="6720266" y="1773560"/>
                </a:lnTo>
                <a:cubicBezTo>
                  <a:pt x="6660504" y="1817250"/>
                  <a:pt x="6599239" y="1859944"/>
                  <a:pt x="6536433" y="1901318"/>
                </a:cubicBezTo>
                <a:cubicBezTo>
                  <a:pt x="5910259" y="2313751"/>
                  <a:pt x="5190360" y="2510347"/>
                  <a:pt x="4292438" y="2510347"/>
                </a:cubicBezTo>
                <a:lnTo>
                  <a:pt x="4292343" y="2510442"/>
                </a:lnTo>
                <a:cubicBezTo>
                  <a:pt x="4176328" y="2510442"/>
                  <a:pt x="4057361" y="2507204"/>
                  <a:pt x="3935156" y="2500631"/>
                </a:cubicBezTo>
                <a:cubicBezTo>
                  <a:pt x="3748561" y="2490725"/>
                  <a:pt x="3508340" y="2430051"/>
                  <a:pt x="3156202" y="2304131"/>
                </a:cubicBezTo>
                <a:cubicBezTo>
                  <a:pt x="2695273" y="2139233"/>
                  <a:pt x="2180813" y="1873549"/>
                  <a:pt x="1742846" y="1623389"/>
                </a:cubicBezTo>
                <a:close/>
                <a:moveTo>
                  <a:pt x="6904381" y="1529934"/>
                </a:moveTo>
                <a:lnTo>
                  <a:pt x="6669735" y="1603721"/>
                </a:lnTo>
                <a:lnTo>
                  <a:pt x="6458736" y="1662414"/>
                </a:lnTo>
                <a:lnTo>
                  <a:pt x="6823944" y="1569909"/>
                </a:lnTo>
                <a:lnTo>
                  <a:pt x="6828835" y="1567692"/>
                </a:lnTo>
                <a:lnTo>
                  <a:pt x="6902508" y="1530957"/>
                </a:lnTo>
                <a:close/>
                <a:moveTo>
                  <a:pt x="7207758" y="1471847"/>
                </a:moveTo>
                <a:lnTo>
                  <a:pt x="7102416" y="1502305"/>
                </a:lnTo>
                <a:lnTo>
                  <a:pt x="7090936" y="1513141"/>
                </a:lnTo>
                <a:close/>
                <a:moveTo>
                  <a:pt x="1520962" y="1471173"/>
                </a:moveTo>
                <a:lnTo>
                  <a:pt x="1544357" y="1485183"/>
                </a:lnTo>
                <a:cubicBezTo>
                  <a:pt x="2019988" y="1766278"/>
                  <a:pt x="2627707" y="2094057"/>
                  <a:pt x="3162869" y="2285462"/>
                </a:cubicBezTo>
                <a:cubicBezTo>
                  <a:pt x="3513102" y="2410811"/>
                  <a:pt x="3751704" y="2471009"/>
                  <a:pt x="3936298" y="2480915"/>
                </a:cubicBezTo>
                <a:cubicBezTo>
                  <a:pt x="4999479" y="2537588"/>
                  <a:pt x="5822249" y="2348231"/>
                  <a:pt x="6525574" y="1884935"/>
                </a:cubicBezTo>
                <a:lnTo>
                  <a:pt x="6691881" y="1769360"/>
                </a:lnTo>
                <a:lnTo>
                  <a:pt x="6679884" y="1770311"/>
                </a:lnTo>
                <a:lnTo>
                  <a:pt x="6672869" y="1775286"/>
                </a:lnTo>
                <a:cubicBezTo>
                  <a:pt x="6613231" y="1815656"/>
                  <a:pt x="6552292" y="1854920"/>
                  <a:pt x="6490046" y="1892746"/>
                </a:cubicBezTo>
                <a:cubicBezTo>
                  <a:pt x="5931024" y="2232407"/>
                  <a:pt x="5278276" y="2391475"/>
                  <a:pt x="4416168" y="2391475"/>
                </a:cubicBezTo>
                <a:cubicBezTo>
                  <a:pt x="4255386" y="2391475"/>
                  <a:pt x="4087365" y="2385950"/>
                  <a:pt x="3911343" y="2374997"/>
                </a:cubicBezTo>
                <a:cubicBezTo>
                  <a:pt x="3705413" y="2362233"/>
                  <a:pt x="3451191" y="2293082"/>
                  <a:pt x="3132866" y="2193164"/>
                </a:cubicBezTo>
                <a:cubicBezTo>
                  <a:pt x="2667067" y="2046929"/>
                  <a:pt x="2149407" y="1803320"/>
                  <a:pt x="1709367" y="1572330"/>
                </a:cubicBezTo>
                <a:close/>
                <a:moveTo>
                  <a:pt x="1439950" y="1405419"/>
                </a:moveTo>
                <a:lnTo>
                  <a:pt x="1509008" y="1443570"/>
                </a:lnTo>
                <a:cubicBezTo>
                  <a:pt x="1986627" y="1703698"/>
                  <a:pt x="2597751" y="2005188"/>
                  <a:pt x="3138581" y="2174971"/>
                </a:cubicBezTo>
                <a:cubicBezTo>
                  <a:pt x="3455573" y="2274508"/>
                  <a:pt x="3708461" y="2343374"/>
                  <a:pt x="3912486" y="2356042"/>
                </a:cubicBezTo>
                <a:cubicBezTo>
                  <a:pt x="5028530" y="2425289"/>
                  <a:pt x="5820439" y="2277365"/>
                  <a:pt x="6480141" y="1876458"/>
                </a:cubicBezTo>
                <a:lnTo>
                  <a:pt x="6640454" y="1773437"/>
                </a:lnTo>
                <a:lnTo>
                  <a:pt x="6629128" y="1774335"/>
                </a:lnTo>
                <a:lnTo>
                  <a:pt x="6625243" y="1776870"/>
                </a:lnTo>
                <a:cubicBezTo>
                  <a:pt x="6566083" y="1813688"/>
                  <a:pt x="6505644" y="1849442"/>
                  <a:pt x="6443850" y="1883887"/>
                </a:cubicBezTo>
                <a:cubicBezTo>
                  <a:pt x="5906926" y="2183163"/>
                  <a:pt x="5314566" y="2279080"/>
                  <a:pt x="4629718" y="2279080"/>
                </a:cubicBezTo>
                <a:lnTo>
                  <a:pt x="4629718" y="2279175"/>
                </a:lnTo>
                <a:cubicBezTo>
                  <a:pt x="4393784" y="2279175"/>
                  <a:pt x="4146896" y="2267745"/>
                  <a:pt x="3887435" y="2249457"/>
                </a:cubicBezTo>
                <a:cubicBezTo>
                  <a:pt x="3670265" y="2234121"/>
                  <a:pt x="3397851" y="2160303"/>
                  <a:pt x="3109434" y="2082198"/>
                </a:cubicBezTo>
                <a:cubicBezTo>
                  <a:pt x="2732735" y="1980206"/>
                  <a:pt x="2324015" y="1818044"/>
                  <a:pt x="1949244" y="1648802"/>
                </a:cubicBezTo>
                <a:close/>
                <a:moveTo>
                  <a:pt x="7408760" y="1365379"/>
                </a:moveTo>
                <a:lnTo>
                  <a:pt x="7264505" y="1413219"/>
                </a:lnTo>
                <a:lnTo>
                  <a:pt x="7143763" y="1463279"/>
                </a:lnTo>
                <a:lnTo>
                  <a:pt x="7132850" y="1473580"/>
                </a:lnTo>
                <a:lnTo>
                  <a:pt x="7276960" y="1419338"/>
                </a:lnTo>
                <a:close/>
                <a:moveTo>
                  <a:pt x="1372467" y="1350138"/>
                </a:moveTo>
                <a:lnTo>
                  <a:pt x="1473468" y="1402006"/>
                </a:lnTo>
                <a:cubicBezTo>
                  <a:pt x="1953052" y="1641190"/>
                  <a:pt x="2567605" y="1916368"/>
                  <a:pt x="3114292" y="2064386"/>
                </a:cubicBezTo>
                <a:cubicBezTo>
                  <a:pt x="3401756" y="2142205"/>
                  <a:pt x="3673313" y="2215738"/>
                  <a:pt x="3888768" y="2230978"/>
                </a:cubicBezTo>
                <a:cubicBezTo>
                  <a:pt x="4897752" y="2302416"/>
                  <a:pt x="5716902" y="2268030"/>
                  <a:pt x="6434801" y="1867790"/>
                </a:cubicBezTo>
                <a:lnTo>
                  <a:pt x="6587596" y="1777627"/>
                </a:lnTo>
                <a:lnTo>
                  <a:pt x="6576379" y="1778516"/>
                </a:lnTo>
                <a:lnTo>
                  <a:pt x="6397558" y="1875029"/>
                </a:lnTo>
                <a:cubicBezTo>
                  <a:pt x="5944073" y="2105344"/>
                  <a:pt x="5459632" y="2176591"/>
                  <a:pt x="4900133" y="2176591"/>
                </a:cubicBezTo>
                <a:lnTo>
                  <a:pt x="4900133" y="2176686"/>
                </a:lnTo>
                <a:cubicBezTo>
                  <a:pt x="4581712" y="2176686"/>
                  <a:pt x="4239003" y="2153635"/>
                  <a:pt x="3863622" y="2123727"/>
                </a:cubicBezTo>
                <a:cubicBezTo>
                  <a:pt x="3681981" y="2109249"/>
                  <a:pt x="3470336" y="2060100"/>
                  <a:pt x="3225258" y="2003236"/>
                </a:cubicBezTo>
                <a:cubicBezTo>
                  <a:pt x="3179728" y="1992663"/>
                  <a:pt x="3133342" y="1981900"/>
                  <a:pt x="3086193" y="1971136"/>
                </a:cubicBezTo>
                <a:cubicBezTo>
                  <a:pt x="2514907" y="1840839"/>
                  <a:pt x="1874360" y="1579793"/>
                  <a:pt x="1385984" y="1356457"/>
                </a:cubicBezTo>
                <a:close/>
                <a:moveTo>
                  <a:pt x="1283360" y="1288156"/>
                </a:moveTo>
                <a:lnTo>
                  <a:pt x="1437999" y="1360536"/>
                </a:lnTo>
                <a:cubicBezTo>
                  <a:pt x="1919476" y="1578802"/>
                  <a:pt x="2537411" y="1827643"/>
                  <a:pt x="3090099" y="1953706"/>
                </a:cubicBezTo>
                <a:cubicBezTo>
                  <a:pt x="3137342" y="1964469"/>
                  <a:pt x="3183729" y="1975232"/>
                  <a:pt x="3229258" y="1985805"/>
                </a:cubicBezTo>
                <a:cubicBezTo>
                  <a:pt x="3473670" y="2042574"/>
                  <a:pt x="3684743" y="2091532"/>
                  <a:pt x="3865051" y="2105915"/>
                </a:cubicBezTo>
                <a:cubicBezTo>
                  <a:pt x="4896894" y="2188116"/>
                  <a:pt x="5682040" y="2218501"/>
                  <a:pt x="6389462" y="1859218"/>
                </a:cubicBezTo>
                <a:lnTo>
                  <a:pt x="6532531" y="1781992"/>
                </a:lnTo>
                <a:lnTo>
                  <a:pt x="6521729" y="1782848"/>
                </a:lnTo>
                <a:lnTo>
                  <a:pt x="6351267" y="1866456"/>
                </a:lnTo>
                <a:cubicBezTo>
                  <a:pt x="5981792" y="2036096"/>
                  <a:pt x="5606412" y="2090579"/>
                  <a:pt x="5182073" y="2090579"/>
                </a:cubicBezTo>
                <a:lnTo>
                  <a:pt x="5182168" y="2090389"/>
                </a:lnTo>
                <a:cubicBezTo>
                  <a:pt x="4853461" y="2090389"/>
                  <a:pt x="4495416" y="2057718"/>
                  <a:pt x="4088032" y="2020475"/>
                </a:cubicBezTo>
                <a:cubicBezTo>
                  <a:pt x="4007260" y="2013141"/>
                  <a:pt x="3924583" y="2005521"/>
                  <a:pt x="3839810" y="1997996"/>
                </a:cubicBezTo>
                <a:cubicBezTo>
                  <a:pt x="3688458" y="1984566"/>
                  <a:pt x="3509959" y="1948657"/>
                  <a:pt x="3320889" y="1910652"/>
                </a:cubicBezTo>
                <a:cubicBezTo>
                  <a:pt x="3237831" y="1893888"/>
                  <a:pt x="3151821" y="1876648"/>
                  <a:pt x="3062762" y="1860074"/>
                </a:cubicBezTo>
                <a:cubicBezTo>
                  <a:pt x="2537697" y="1762428"/>
                  <a:pt x="1957755" y="1560410"/>
                  <a:pt x="1488342" y="1372607"/>
                </a:cubicBezTo>
                <a:close/>
                <a:moveTo>
                  <a:pt x="1205511" y="1235924"/>
                </a:moveTo>
                <a:lnTo>
                  <a:pt x="1402304" y="1319185"/>
                </a:lnTo>
                <a:cubicBezTo>
                  <a:pt x="1885663" y="1516603"/>
                  <a:pt x="2507026" y="1739155"/>
                  <a:pt x="3065906" y="1843120"/>
                </a:cubicBezTo>
                <a:cubicBezTo>
                  <a:pt x="3155059" y="1859693"/>
                  <a:pt x="3241070" y="1877029"/>
                  <a:pt x="3324223" y="1893793"/>
                </a:cubicBezTo>
                <a:cubicBezTo>
                  <a:pt x="3512817" y="1931702"/>
                  <a:pt x="3690934" y="1967612"/>
                  <a:pt x="3841239" y="1980947"/>
                </a:cubicBezTo>
                <a:cubicBezTo>
                  <a:pt x="3926011" y="1988471"/>
                  <a:pt x="4008784" y="1995996"/>
                  <a:pt x="4089556" y="2003426"/>
                </a:cubicBezTo>
                <a:cubicBezTo>
                  <a:pt x="5020243" y="2088388"/>
                  <a:pt x="5692613" y="2149825"/>
                  <a:pt x="6344028" y="1850740"/>
                </a:cubicBezTo>
                <a:lnTo>
                  <a:pt x="6474900" y="1786560"/>
                </a:lnTo>
                <a:lnTo>
                  <a:pt x="6474675" y="1786578"/>
                </a:lnTo>
                <a:lnTo>
                  <a:pt x="6464994" y="1786812"/>
                </a:lnTo>
                <a:lnTo>
                  <a:pt x="6305070" y="1857502"/>
                </a:lnTo>
                <a:cubicBezTo>
                  <a:pt x="6008938" y="1979137"/>
                  <a:pt x="5712901" y="2020952"/>
                  <a:pt x="5396576" y="2020952"/>
                </a:cubicBezTo>
                <a:cubicBezTo>
                  <a:pt x="5090633" y="2020952"/>
                  <a:pt x="4765925" y="1981899"/>
                  <a:pt x="4403594" y="1938370"/>
                </a:cubicBezTo>
                <a:cubicBezTo>
                  <a:pt x="4217095" y="1915986"/>
                  <a:pt x="4024214" y="1892745"/>
                  <a:pt x="3815997" y="1872457"/>
                </a:cubicBezTo>
                <a:cubicBezTo>
                  <a:pt x="3691981" y="1860360"/>
                  <a:pt x="3550440" y="1835309"/>
                  <a:pt x="3400614" y="1808830"/>
                </a:cubicBezTo>
                <a:cubicBezTo>
                  <a:pt x="3285361" y="1788446"/>
                  <a:pt x="3166204" y="1767396"/>
                  <a:pt x="3039426" y="1749108"/>
                </a:cubicBezTo>
                <a:cubicBezTo>
                  <a:pt x="2508422" y="1672357"/>
                  <a:pt x="1925075" y="1494792"/>
                  <a:pt x="1453719" y="1327142"/>
                </a:cubicBezTo>
                <a:close/>
                <a:moveTo>
                  <a:pt x="1110286" y="1181103"/>
                </a:moveTo>
                <a:lnTo>
                  <a:pt x="1366537" y="1278109"/>
                </a:lnTo>
                <a:cubicBezTo>
                  <a:pt x="1851754" y="1454714"/>
                  <a:pt x="2476546" y="1650953"/>
                  <a:pt x="3041712" y="1732630"/>
                </a:cubicBezTo>
                <a:cubicBezTo>
                  <a:pt x="3168775" y="1751013"/>
                  <a:pt x="3288028" y="1772063"/>
                  <a:pt x="3403471" y="1792447"/>
                </a:cubicBezTo>
                <a:cubicBezTo>
                  <a:pt x="3553012" y="1818926"/>
                  <a:pt x="3694268" y="1843882"/>
                  <a:pt x="3817616" y="1855883"/>
                </a:cubicBezTo>
                <a:cubicBezTo>
                  <a:pt x="4026023" y="1876267"/>
                  <a:pt x="4219000" y="1899413"/>
                  <a:pt x="4405595" y="1921796"/>
                </a:cubicBezTo>
                <a:cubicBezTo>
                  <a:pt x="5140163" y="2009998"/>
                  <a:pt x="5720330" y="2079721"/>
                  <a:pt x="6298784" y="1842072"/>
                </a:cubicBezTo>
                <a:lnTo>
                  <a:pt x="6421386" y="1787867"/>
                </a:lnTo>
                <a:lnTo>
                  <a:pt x="6412212" y="1788089"/>
                </a:lnTo>
                <a:lnTo>
                  <a:pt x="6258779" y="1848645"/>
                </a:lnTo>
                <a:cubicBezTo>
                  <a:pt x="6021320" y="1934941"/>
                  <a:pt x="5790149" y="1967040"/>
                  <a:pt x="5550977" y="1967040"/>
                </a:cubicBezTo>
                <a:lnTo>
                  <a:pt x="5550977" y="1966945"/>
                </a:lnTo>
                <a:cubicBezTo>
                  <a:pt x="5249891" y="1966945"/>
                  <a:pt x="4935947" y="1916082"/>
                  <a:pt x="4580379" y="1858551"/>
                </a:cubicBezTo>
                <a:cubicBezTo>
                  <a:pt x="4333586" y="1818641"/>
                  <a:pt x="4078411" y="1777302"/>
                  <a:pt x="3792090" y="1746727"/>
                </a:cubicBezTo>
                <a:cubicBezTo>
                  <a:pt x="3693791" y="1736250"/>
                  <a:pt x="3585111" y="1719009"/>
                  <a:pt x="3470051" y="1700912"/>
                </a:cubicBezTo>
                <a:cubicBezTo>
                  <a:pt x="3333177" y="1679290"/>
                  <a:pt x="3178110" y="1654716"/>
                  <a:pt x="3015899" y="1637952"/>
                </a:cubicBezTo>
                <a:cubicBezTo>
                  <a:pt x="2371622" y="1571354"/>
                  <a:pt x="1655648" y="1364285"/>
                  <a:pt x="1150047" y="1194829"/>
                </a:cubicBezTo>
                <a:close/>
                <a:moveTo>
                  <a:pt x="8098482" y="1140519"/>
                </a:moveTo>
                <a:lnTo>
                  <a:pt x="7943373" y="1188906"/>
                </a:lnTo>
                <a:lnTo>
                  <a:pt x="7584451" y="1307327"/>
                </a:lnTo>
                <a:lnTo>
                  <a:pt x="7281407" y="1431392"/>
                </a:lnTo>
                <a:lnTo>
                  <a:pt x="7191482" y="1465239"/>
                </a:lnTo>
                <a:lnTo>
                  <a:pt x="7221892" y="1456573"/>
                </a:lnTo>
                <a:lnTo>
                  <a:pt x="7383107" y="1408201"/>
                </a:lnTo>
                <a:lnTo>
                  <a:pt x="7743060" y="1273525"/>
                </a:lnTo>
                <a:cubicBezTo>
                  <a:pt x="7828630" y="1241033"/>
                  <a:pt x="7912740" y="1209093"/>
                  <a:pt x="7994983" y="1178350"/>
                </a:cubicBezTo>
                <a:close/>
                <a:moveTo>
                  <a:pt x="1015224" y="1131643"/>
                </a:moveTo>
                <a:lnTo>
                  <a:pt x="1330700" y="1237176"/>
                </a:lnTo>
                <a:cubicBezTo>
                  <a:pt x="1817749" y="1393040"/>
                  <a:pt x="2445971" y="1562990"/>
                  <a:pt x="3017518" y="1622140"/>
                </a:cubicBezTo>
                <a:cubicBezTo>
                  <a:pt x="3180110" y="1638999"/>
                  <a:pt x="3335463" y="1663479"/>
                  <a:pt x="3472528" y="1685196"/>
                </a:cubicBezTo>
                <a:cubicBezTo>
                  <a:pt x="3587397" y="1703388"/>
                  <a:pt x="3695887" y="1720533"/>
                  <a:pt x="3793804" y="1730916"/>
                </a:cubicBezTo>
                <a:cubicBezTo>
                  <a:pt x="4080602" y="1761491"/>
                  <a:pt x="4335967" y="1802829"/>
                  <a:pt x="4582950" y="1842834"/>
                </a:cubicBezTo>
                <a:cubicBezTo>
                  <a:pt x="5218744" y="1945704"/>
                  <a:pt x="5720998" y="2027048"/>
                  <a:pt x="6253350" y="1833595"/>
                </a:cubicBezTo>
                <a:lnTo>
                  <a:pt x="6365786" y="1789212"/>
                </a:lnTo>
                <a:lnTo>
                  <a:pt x="6357587" y="1789411"/>
                </a:lnTo>
                <a:lnTo>
                  <a:pt x="6212582" y="1839881"/>
                </a:lnTo>
                <a:cubicBezTo>
                  <a:pt x="6024368" y="1899412"/>
                  <a:pt x="5840441" y="1922844"/>
                  <a:pt x="5655370" y="1922844"/>
                </a:cubicBezTo>
                <a:lnTo>
                  <a:pt x="5655370" y="1922749"/>
                </a:lnTo>
                <a:cubicBezTo>
                  <a:pt x="5342664" y="1922749"/>
                  <a:pt x="5026815" y="1855693"/>
                  <a:pt x="4681439" y="1782445"/>
                </a:cubicBezTo>
                <a:cubicBezTo>
                  <a:pt x="4398546" y="1722438"/>
                  <a:pt x="4105938" y="1660335"/>
                  <a:pt x="3768277" y="1621187"/>
                </a:cubicBezTo>
                <a:cubicBezTo>
                  <a:pt x="3695030" y="1612710"/>
                  <a:pt x="3616734" y="1601375"/>
                  <a:pt x="3533676" y="1589278"/>
                </a:cubicBezTo>
                <a:cubicBezTo>
                  <a:pt x="3372134" y="1565847"/>
                  <a:pt x="3189064" y="1539272"/>
                  <a:pt x="2992372" y="1526985"/>
                </a:cubicBezTo>
                <a:cubicBezTo>
                  <a:pt x="2404203" y="1489983"/>
                  <a:pt x="1760720" y="1342179"/>
                  <a:pt x="1267965" y="1204988"/>
                </a:cubicBezTo>
                <a:close/>
                <a:moveTo>
                  <a:pt x="9436152" y="1121384"/>
                </a:moveTo>
                <a:cubicBezTo>
                  <a:pt x="9275954" y="1125840"/>
                  <a:pt x="8925017" y="1217923"/>
                  <a:pt x="8508393" y="1327151"/>
                </a:cubicBezTo>
                <a:cubicBezTo>
                  <a:pt x="8139986" y="1423775"/>
                  <a:pt x="7712907" y="1535789"/>
                  <a:pt x="7287831" y="1623334"/>
                </a:cubicBezTo>
                <a:lnTo>
                  <a:pt x="6897952" y="1695290"/>
                </a:lnTo>
                <a:lnTo>
                  <a:pt x="6873885" y="1718006"/>
                </a:lnTo>
                <a:lnTo>
                  <a:pt x="7099879" y="1685102"/>
                </a:lnTo>
                <a:cubicBezTo>
                  <a:pt x="7733769" y="1582844"/>
                  <a:pt x="8394082" y="1411081"/>
                  <a:pt x="8875963" y="1285717"/>
                </a:cubicBezTo>
                <a:cubicBezTo>
                  <a:pt x="9220863" y="1195992"/>
                  <a:pt x="9421692" y="1144681"/>
                  <a:pt x="9505292" y="1139823"/>
                </a:cubicBezTo>
                <a:lnTo>
                  <a:pt x="9509592" y="1140021"/>
                </a:lnTo>
                <a:lnTo>
                  <a:pt x="9506912" y="1137219"/>
                </a:lnTo>
                <a:lnTo>
                  <a:pt x="9499089" y="1139603"/>
                </a:lnTo>
                <a:lnTo>
                  <a:pt x="9494942" y="1131867"/>
                </a:lnTo>
                <a:lnTo>
                  <a:pt x="9484611" y="1135031"/>
                </a:lnTo>
                <a:lnTo>
                  <a:pt x="9480750" y="1127478"/>
                </a:lnTo>
                <a:lnTo>
                  <a:pt x="9470132" y="1130745"/>
                </a:lnTo>
                <a:lnTo>
                  <a:pt x="9466489" y="1123959"/>
                </a:lnTo>
                <a:lnTo>
                  <a:pt x="9463446" y="1123700"/>
                </a:lnTo>
                <a:lnTo>
                  <a:pt x="9455750" y="1126078"/>
                </a:lnTo>
                <a:lnTo>
                  <a:pt x="9454471" y="1122939"/>
                </a:lnTo>
                <a:close/>
                <a:moveTo>
                  <a:pt x="9467502" y="1101871"/>
                </a:moveTo>
                <a:lnTo>
                  <a:pt x="9470306" y="1107050"/>
                </a:lnTo>
                <a:lnTo>
                  <a:pt x="9467676" y="1101906"/>
                </a:lnTo>
                <a:close/>
                <a:moveTo>
                  <a:pt x="952607" y="1094845"/>
                </a:moveTo>
                <a:lnTo>
                  <a:pt x="957089" y="1098203"/>
                </a:lnTo>
                <a:lnTo>
                  <a:pt x="957924" y="1098467"/>
                </a:lnTo>
                <a:cubicBezTo>
                  <a:pt x="1464436" y="1253092"/>
                  <a:pt x="2270795" y="1466132"/>
                  <a:pt x="2993325" y="1511554"/>
                </a:cubicBezTo>
                <a:cubicBezTo>
                  <a:pt x="3190588" y="1523937"/>
                  <a:pt x="3374039" y="1550512"/>
                  <a:pt x="3535867" y="1574038"/>
                </a:cubicBezTo>
                <a:cubicBezTo>
                  <a:pt x="3618734" y="1586040"/>
                  <a:pt x="3696935" y="1597375"/>
                  <a:pt x="3769991" y="1605852"/>
                </a:cubicBezTo>
                <a:cubicBezTo>
                  <a:pt x="4108414" y="1645095"/>
                  <a:pt x="4414453" y="1710055"/>
                  <a:pt x="4684582" y="1767396"/>
                </a:cubicBezTo>
                <a:cubicBezTo>
                  <a:pt x="5232365" y="1883601"/>
                  <a:pt x="5705376" y="1983994"/>
                  <a:pt x="6207915" y="1825117"/>
                </a:cubicBezTo>
                <a:lnTo>
                  <a:pt x="6306980" y="1790635"/>
                </a:lnTo>
                <a:lnTo>
                  <a:pt x="6298819" y="1790833"/>
                </a:lnTo>
                <a:lnTo>
                  <a:pt x="6166387" y="1830833"/>
                </a:lnTo>
                <a:cubicBezTo>
                  <a:pt x="6016558" y="1871219"/>
                  <a:pt x="5871397" y="1888078"/>
                  <a:pt x="5727570" y="1888078"/>
                </a:cubicBezTo>
                <a:cubicBezTo>
                  <a:pt x="5404101" y="1888078"/>
                  <a:pt x="5087109" y="1802924"/>
                  <a:pt x="4737065" y="1708913"/>
                </a:cubicBezTo>
                <a:cubicBezTo>
                  <a:pt x="4431979" y="1626902"/>
                  <a:pt x="4116511" y="1542225"/>
                  <a:pt x="3744369" y="1495553"/>
                </a:cubicBezTo>
                <a:cubicBezTo>
                  <a:pt x="3696459" y="1489552"/>
                  <a:pt x="3646833" y="1482694"/>
                  <a:pt x="3594351" y="1475455"/>
                </a:cubicBezTo>
                <a:cubicBezTo>
                  <a:pt x="3409663" y="1450023"/>
                  <a:pt x="3200399" y="1421162"/>
                  <a:pt x="2968941" y="1415828"/>
                </a:cubicBezTo>
                <a:cubicBezTo>
                  <a:pt x="2328445" y="1401191"/>
                  <a:pt x="1627442" y="1262010"/>
                  <a:pt x="1121424" y="1138151"/>
                </a:cubicBezTo>
                <a:close/>
                <a:moveTo>
                  <a:pt x="9352128" y="1087691"/>
                </a:moveTo>
                <a:lnTo>
                  <a:pt x="9346889" y="1087804"/>
                </a:lnTo>
                <a:lnTo>
                  <a:pt x="9339926" y="1089978"/>
                </a:lnTo>
                <a:lnTo>
                  <a:pt x="9339245" y="1087971"/>
                </a:lnTo>
                <a:lnTo>
                  <a:pt x="9307437" y="1088661"/>
                </a:lnTo>
                <a:cubicBezTo>
                  <a:pt x="9083422" y="1106117"/>
                  <a:pt x="8699378" y="1211878"/>
                  <a:pt x="8253885" y="1334581"/>
                </a:cubicBezTo>
                <a:cubicBezTo>
                  <a:pt x="7903310" y="1431108"/>
                  <a:pt x="7515032" y="1538019"/>
                  <a:pt x="7133263" y="1621709"/>
                </a:cubicBezTo>
                <a:lnTo>
                  <a:pt x="6934231" y="1661047"/>
                </a:lnTo>
                <a:lnTo>
                  <a:pt x="6909952" y="1683964"/>
                </a:lnTo>
                <a:lnTo>
                  <a:pt x="6968822" y="1674600"/>
                </a:lnTo>
                <a:cubicBezTo>
                  <a:pt x="7493714" y="1583647"/>
                  <a:pt x="8045657" y="1438901"/>
                  <a:pt x="8506012" y="1318197"/>
                </a:cubicBezTo>
                <a:cubicBezTo>
                  <a:pt x="8910567" y="1212081"/>
                  <a:pt x="9223130" y="1130117"/>
                  <a:pt x="9393841" y="1114862"/>
                </a:cubicBezTo>
                <a:lnTo>
                  <a:pt x="9425567" y="1113713"/>
                </a:lnTo>
                <a:lnTo>
                  <a:pt x="9423631" y="1108856"/>
                </a:lnTo>
                <a:lnTo>
                  <a:pt x="9412315" y="1112362"/>
                </a:lnTo>
                <a:lnTo>
                  <a:pt x="9409197" y="1104450"/>
                </a:lnTo>
                <a:lnTo>
                  <a:pt x="9397838" y="1107980"/>
                </a:lnTo>
                <a:lnTo>
                  <a:pt x="9395017" y="1099869"/>
                </a:lnTo>
                <a:lnTo>
                  <a:pt x="9383360" y="1103503"/>
                </a:lnTo>
                <a:lnTo>
                  <a:pt x="9380520" y="1095288"/>
                </a:lnTo>
                <a:lnTo>
                  <a:pt x="9368786" y="1098932"/>
                </a:lnTo>
                <a:lnTo>
                  <a:pt x="9365978" y="1090756"/>
                </a:lnTo>
                <a:lnTo>
                  <a:pt x="9354404" y="1094359"/>
                </a:lnTo>
                <a:close/>
                <a:moveTo>
                  <a:pt x="9459433" y="1086963"/>
                </a:moveTo>
                <a:lnTo>
                  <a:pt x="9461750" y="1091244"/>
                </a:lnTo>
                <a:lnTo>
                  <a:pt x="9462301" y="1091392"/>
                </a:lnTo>
                <a:lnTo>
                  <a:pt x="9460490" y="1087850"/>
                </a:lnTo>
                <a:close/>
                <a:moveTo>
                  <a:pt x="9322688" y="1077034"/>
                </a:moveTo>
                <a:lnTo>
                  <a:pt x="9317396" y="1078664"/>
                </a:lnTo>
                <a:lnTo>
                  <a:pt x="9323064" y="1078147"/>
                </a:lnTo>
                <a:close/>
                <a:moveTo>
                  <a:pt x="1104133" y="1075731"/>
                </a:moveTo>
                <a:lnTo>
                  <a:pt x="1223139" y="1098372"/>
                </a:lnTo>
                <a:cubicBezTo>
                  <a:pt x="1715762" y="1186752"/>
                  <a:pt x="2354436" y="1277859"/>
                  <a:pt x="2945509" y="1290479"/>
                </a:cubicBezTo>
                <a:cubicBezTo>
                  <a:pt x="3253929" y="1297051"/>
                  <a:pt x="3522722" y="1328770"/>
                  <a:pt x="3722557" y="1355725"/>
                </a:cubicBezTo>
                <a:cubicBezTo>
                  <a:pt x="4119083" y="1409161"/>
                  <a:pt x="4449029" y="1518031"/>
                  <a:pt x="4768116" y="1623283"/>
                </a:cubicBezTo>
                <a:cubicBezTo>
                  <a:pt x="5239413" y="1778731"/>
                  <a:pt x="5646416" y="1913033"/>
                  <a:pt x="6117142" y="1807972"/>
                </a:cubicBezTo>
                <a:lnTo>
                  <a:pt x="6188285" y="1789680"/>
                </a:lnTo>
                <a:lnTo>
                  <a:pt x="6184789" y="1789566"/>
                </a:lnTo>
                <a:lnTo>
                  <a:pt x="6074089" y="1813116"/>
                </a:lnTo>
                <a:cubicBezTo>
                  <a:pt x="5984554" y="1828928"/>
                  <a:pt x="5897877" y="1836167"/>
                  <a:pt x="5813199" y="1836167"/>
                </a:cubicBezTo>
                <a:lnTo>
                  <a:pt x="5813104" y="1835976"/>
                </a:lnTo>
                <a:cubicBezTo>
                  <a:pt x="5456012" y="1835976"/>
                  <a:pt x="5133400" y="1708532"/>
                  <a:pt x="4770688" y="1565371"/>
                </a:cubicBezTo>
                <a:cubicBezTo>
                  <a:pt x="4444647" y="1436593"/>
                  <a:pt x="4107462" y="1303433"/>
                  <a:pt x="3696839" y="1244188"/>
                </a:cubicBezTo>
                <a:cubicBezTo>
                  <a:pt x="3499005" y="1215613"/>
                  <a:pt x="3227926" y="1176465"/>
                  <a:pt x="2921984" y="1193610"/>
                </a:cubicBezTo>
                <a:cubicBezTo>
                  <a:pt x="2398335" y="1222822"/>
                  <a:pt x="1840611" y="1176884"/>
                  <a:pt x="1377701" y="1115690"/>
                </a:cubicBezTo>
                <a:close/>
                <a:moveTo>
                  <a:pt x="892225" y="1049583"/>
                </a:moveTo>
                <a:lnTo>
                  <a:pt x="894483" y="1051297"/>
                </a:lnTo>
                <a:lnTo>
                  <a:pt x="923000" y="1072663"/>
                </a:lnTo>
                <a:lnTo>
                  <a:pt x="1124923" y="1123821"/>
                </a:lnTo>
                <a:cubicBezTo>
                  <a:pt x="1630143" y="1247474"/>
                  <a:pt x="2329981" y="1386427"/>
                  <a:pt x="2969227" y="1401065"/>
                </a:cubicBezTo>
                <a:cubicBezTo>
                  <a:pt x="3201446" y="1406399"/>
                  <a:pt x="3411282" y="1435259"/>
                  <a:pt x="3596351" y="1460786"/>
                </a:cubicBezTo>
                <a:cubicBezTo>
                  <a:pt x="3648834" y="1468025"/>
                  <a:pt x="3698364" y="1474883"/>
                  <a:pt x="3746274" y="1480884"/>
                </a:cubicBezTo>
                <a:cubicBezTo>
                  <a:pt x="4119369" y="1527652"/>
                  <a:pt x="4449600" y="1616330"/>
                  <a:pt x="4740875" y="1694625"/>
                </a:cubicBezTo>
                <a:cubicBezTo>
                  <a:pt x="5244462" y="1829975"/>
                  <a:pt x="5679373" y="1946752"/>
                  <a:pt x="6162481" y="1816640"/>
                </a:cubicBezTo>
                <a:lnTo>
                  <a:pt x="6245517" y="1791543"/>
                </a:lnTo>
                <a:lnTo>
                  <a:pt x="6239016" y="1791331"/>
                </a:lnTo>
                <a:lnTo>
                  <a:pt x="6120190" y="1821879"/>
                </a:lnTo>
                <a:cubicBezTo>
                  <a:pt x="6002556" y="1848073"/>
                  <a:pt x="5888923" y="1859598"/>
                  <a:pt x="5777480" y="1859598"/>
                </a:cubicBezTo>
                <a:cubicBezTo>
                  <a:pt x="5439058" y="1859598"/>
                  <a:pt x="5119684" y="1754251"/>
                  <a:pt x="4763735" y="1636808"/>
                </a:cubicBezTo>
                <a:cubicBezTo>
                  <a:pt x="4445219" y="1531747"/>
                  <a:pt x="4115939" y="1423162"/>
                  <a:pt x="3720652" y="1369822"/>
                </a:cubicBezTo>
                <a:cubicBezTo>
                  <a:pt x="3521294" y="1342962"/>
                  <a:pt x="3252882" y="1311244"/>
                  <a:pt x="2945225" y="1304671"/>
                </a:cubicBezTo>
                <a:cubicBezTo>
                  <a:pt x="2265483" y="1290123"/>
                  <a:pt x="1523022" y="1171964"/>
                  <a:pt x="1011386" y="1073333"/>
                </a:cubicBezTo>
                <a:close/>
                <a:moveTo>
                  <a:pt x="9248191" y="1047246"/>
                </a:moveTo>
                <a:lnTo>
                  <a:pt x="9142730" y="1056955"/>
                </a:lnTo>
                <a:cubicBezTo>
                  <a:pt x="8876334" y="1091683"/>
                  <a:pt x="8488571" y="1206056"/>
                  <a:pt x="8067862" y="1330103"/>
                </a:cubicBezTo>
                <a:cubicBezTo>
                  <a:pt x="7737999" y="1427392"/>
                  <a:pt x="7388778" y="1530374"/>
                  <a:pt x="7048009" y="1612344"/>
                </a:cubicBezTo>
                <a:lnTo>
                  <a:pt x="6966982" y="1630135"/>
                </a:lnTo>
                <a:lnTo>
                  <a:pt x="6947356" y="1648659"/>
                </a:lnTo>
                <a:lnTo>
                  <a:pt x="7155703" y="1606765"/>
                </a:lnTo>
                <a:cubicBezTo>
                  <a:pt x="7529320" y="1523956"/>
                  <a:pt x="7908380" y="1419581"/>
                  <a:pt x="8251314" y="1325151"/>
                </a:cubicBezTo>
                <a:cubicBezTo>
                  <a:pt x="8667945" y="1210413"/>
                  <a:pt x="9016763" y="1114362"/>
                  <a:pt x="9243685" y="1085384"/>
                </a:cubicBezTo>
                <a:lnTo>
                  <a:pt x="9310518" y="1079291"/>
                </a:lnTo>
                <a:lnTo>
                  <a:pt x="9308293" y="1072637"/>
                </a:lnTo>
                <a:lnTo>
                  <a:pt x="9296492" y="1076263"/>
                </a:lnTo>
                <a:lnTo>
                  <a:pt x="9293719" y="1067924"/>
                </a:lnTo>
                <a:lnTo>
                  <a:pt x="9282109" y="1071500"/>
                </a:lnTo>
                <a:lnTo>
                  <a:pt x="9279442" y="1063441"/>
                </a:lnTo>
                <a:lnTo>
                  <a:pt x="9267535" y="1067118"/>
                </a:lnTo>
                <a:lnTo>
                  <a:pt x="9264908" y="1058879"/>
                </a:lnTo>
                <a:lnTo>
                  <a:pt x="9253058" y="1062547"/>
                </a:lnTo>
                <a:close/>
                <a:moveTo>
                  <a:pt x="841468" y="1010994"/>
                </a:moveTo>
                <a:lnTo>
                  <a:pt x="852380" y="1019340"/>
                </a:lnTo>
                <a:lnTo>
                  <a:pt x="855120" y="1021420"/>
                </a:lnTo>
                <a:lnTo>
                  <a:pt x="1052369" y="1054609"/>
                </a:lnTo>
                <a:cubicBezTo>
                  <a:pt x="1560922" y="1135855"/>
                  <a:pt x="2267659" y="1216643"/>
                  <a:pt x="2921126" y="1180180"/>
                </a:cubicBezTo>
                <a:cubicBezTo>
                  <a:pt x="3228498" y="1163035"/>
                  <a:pt x="3500243" y="1202278"/>
                  <a:pt x="3698744" y="1230853"/>
                </a:cubicBezTo>
                <a:cubicBezTo>
                  <a:pt x="4110891" y="1290289"/>
                  <a:pt x="4448838" y="1423734"/>
                  <a:pt x="4775641" y="1552798"/>
                </a:cubicBezTo>
                <a:cubicBezTo>
                  <a:pt x="5222459" y="1729201"/>
                  <a:pt x="5608412" y="1881601"/>
                  <a:pt x="6071708" y="1799686"/>
                </a:cubicBezTo>
                <a:lnTo>
                  <a:pt x="6127990" y="1787717"/>
                </a:lnTo>
                <a:lnTo>
                  <a:pt x="6125257" y="1787628"/>
                </a:lnTo>
                <a:lnTo>
                  <a:pt x="6027893" y="1804068"/>
                </a:lnTo>
                <a:cubicBezTo>
                  <a:pt x="5965600" y="1812164"/>
                  <a:pt x="5904639" y="1815974"/>
                  <a:pt x="5844823" y="1815974"/>
                </a:cubicBezTo>
                <a:cubicBezTo>
                  <a:pt x="5459536" y="1815974"/>
                  <a:pt x="5120351" y="1658907"/>
                  <a:pt x="4763831" y="1493838"/>
                </a:cubicBezTo>
                <a:cubicBezTo>
                  <a:pt x="4434170" y="1341153"/>
                  <a:pt x="4093270" y="1183323"/>
                  <a:pt x="3673027" y="1118649"/>
                </a:cubicBezTo>
                <a:cubicBezTo>
                  <a:pt x="3455575" y="1085121"/>
                  <a:pt x="3193542" y="1054736"/>
                  <a:pt x="2898362" y="1082549"/>
                </a:cubicBezTo>
                <a:cubicBezTo>
                  <a:pt x="2203744" y="1148182"/>
                  <a:pt x="1454352" y="1087813"/>
                  <a:pt x="939529" y="1023982"/>
                </a:cubicBezTo>
                <a:close/>
                <a:moveTo>
                  <a:pt x="9191502" y="987117"/>
                </a:moveTo>
                <a:cubicBezTo>
                  <a:pt x="8845704" y="977845"/>
                  <a:pt x="8246784" y="1159041"/>
                  <a:pt x="7624093" y="1347439"/>
                </a:cubicBezTo>
                <a:lnTo>
                  <a:pt x="7402158" y="1414169"/>
                </a:lnTo>
                <a:lnTo>
                  <a:pt x="7306485" y="1449962"/>
                </a:lnTo>
                <a:lnTo>
                  <a:pt x="7071256" y="1531715"/>
                </a:lnTo>
                <a:lnTo>
                  <a:pt x="6981100" y="1616810"/>
                </a:lnTo>
                <a:lnTo>
                  <a:pt x="7210359" y="1561210"/>
                </a:lnTo>
                <a:cubicBezTo>
                  <a:pt x="7497840" y="1487354"/>
                  <a:pt x="7788196" y="1401710"/>
                  <a:pt x="8064910" y="1320102"/>
                </a:cubicBezTo>
                <a:cubicBezTo>
                  <a:pt x="8547493" y="1177786"/>
                  <a:pt x="8966393" y="1054217"/>
                  <a:pt x="9228309" y="1037012"/>
                </a:cubicBezTo>
                <a:lnTo>
                  <a:pt x="9244905" y="1036913"/>
                </a:lnTo>
                <a:lnTo>
                  <a:pt x="9230523" y="991699"/>
                </a:lnTo>
                <a:close/>
                <a:moveTo>
                  <a:pt x="771145" y="980636"/>
                </a:moveTo>
                <a:lnTo>
                  <a:pt x="774188" y="982841"/>
                </a:lnTo>
                <a:lnTo>
                  <a:pt x="783016" y="989169"/>
                </a:lnTo>
                <a:lnTo>
                  <a:pt x="788507" y="982133"/>
                </a:lnTo>
                <a:lnTo>
                  <a:pt x="772440" y="980771"/>
                </a:lnTo>
                <a:close/>
                <a:moveTo>
                  <a:pt x="735996" y="976959"/>
                </a:moveTo>
                <a:lnTo>
                  <a:pt x="736311" y="977173"/>
                </a:lnTo>
                <a:lnTo>
                  <a:pt x="746118" y="983742"/>
                </a:lnTo>
                <a:lnTo>
                  <a:pt x="750013" y="978425"/>
                </a:lnTo>
                <a:close/>
                <a:moveTo>
                  <a:pt x="701030" y="973302"/>
                </a:moveTo>
                <a:lnTo>
                  <a:pt x="709211" y="978400"/>
                </a:lnTo>
                <a:lnTo>
                  <a:pt x="711920" y="974441"/>
                </a:lnTo>
                <a:close/>
                <a:moveTo>
                  <a:pt x="666676" y="969708"/>
                </a:moveTo>
                <a:lnTo>
                  <a:pt x="672376" y="972999"/>
                </a:lnTo>
                <a:lnTo>
                  <a:pt x="673990" y="970473"/>
                </a:lnTo>
                <a:close/>
                <a:moveTo>
                  <a:pt x="633340" y="966222"/>
                </a:moveTo>
                <a:lnTo>
                  <a:pt x="635477" y="967357"/>
                </a:lnTo>
                <a:lnTo>
                  <a:pt x="635986" y="966498"/>
                </a:lnTo>
                <a:close/>
                <a:moveTo>
                  <a:pt x="3257412" y="952445"/>
                </a:moveTo>
                <a:cubicBezTo>
                  <a:pt x="3207327" y="950885"/>
                  <a:pt x="3155181" y="950783"/>
                  <a:pt x="3101100" y="952614"/>
                </a:cubicBezTo>
                <a:cubicBezTo>
                  <a:pt x="3028992" y="955057"/>
                  <a:pt x="2953440" y="960938"/>
                  <a:pt x="2874740" y="971392"/>
                </a:cubicBezTo>
                <a:cubicBezTo>
                  <a:pt x="2206323" y="1060153"/>
                  <a:pt x="1491701" y="1037446"/>
                  <a:pt x="979056" y="998285"/>
                </a:cubicBezTo>
                <a:lnTo>
                  <a:pt x="805757" y="983595"/>
                </a:lnTo>
                <a:lnTo>
                  <a:pt x="821222" y="995509"/>
                </a:lnTo>
                <a:lnTo>
                  <a:pt x="821346" y="995603"/>
                </a:lnTo>
                <a:lnTo>
                  <a:pt x="1016193" y="1020211"/>
                </a:lnTo>
                <a:cubicBezTo>
                  <a:pt x="1526463" y="1080352"/>
                  <a:pt x="2236677" y="1132094"/>
                  <a:pt x="2897124" y="1069690"/>
                </a:cubicBezTo>
                <a:cubicBezTo>
                  <a:pt x="3193732" y="1041687"/>
                  <a:pt x="3456718" y="1072262"/>
                  <a:pt x="3674932" y="1105885"/>
                </a:cubicBezTo>
                <a:cubicBezTo>
                  <a:pt x="4096985" y="1170941"/>
                  <a:pt x="4438742" y="1329151"/>
                  <a:pt x="4769260" y="1482123"/>
                </a:cubicBezTo>
                <a:cubicBezTo>
                  <a:pt x="4923029" y="1553310"/>
                  <a:pt x="5073597" y="1623024"/>
                  <a:pt x="5225977" y="1679195"/>
                </a:cubicBezTo>
                <a:lnTo>
                  <a:pt x="5273571" y="1695107"/>
                </a:lnTo>
                <a:lnTo>
                  <a:pt x="5140146" y="1635739"/>
                </a:lnTo>
                <a:cubicBezTo>
                  <a:pt x="5075562" y="1602723"/>
                  <a:pt x="5011562" y="1566211"/>
                  <a:pt x="4947646" y="1527537"/>
                </a:cubicBezTo>
                <a:lnTo>
                  <a:pt x="4935320" y="1519699"/>
                </a:lnTo>
                <a:lnTo>
                  <a:pt x="4747257" y="1421639"/>
                </a:lnTo>
                <a:cubicBezTo>
                  <a:pt x="4416834" y="1245141"/>
                  <a:pt x="4075173" y="1062737"/>
                  <a:pt x="3649215" y="992918"/>
                </a:cubicBezTo>
                <a:cubicBezTo>
                  <a:pt x="3539380" y="974916"/>
                  <a:pt x="3407667" y="957125"/>
                  <a:pt x="3257412" y="952445"/>
                </a:cubicBezTo>
                <a:close/>
                <a:moveTo>
                  <a:pt x="499313" y="939630"/>
                </a:moveTo>
                <a:lnTo>
                  <a:pt x="505703" y="940434"/>
                </a:lnTo>
                <a:lnTo>
                  <a:pt x="528152" y="942854"/>
                </a:lnTo>
                <a:lnTo>
                  <a:pt x="528776" y="941494"/>
                </a:lnTo>
                <a:close/>
                <a:moveTo>
                  <a:pt x="9123535" y="932399"/>
                </a:moveTo>
                <a:cubicBezTo>
                  <a:pt x="8934428" y="925454"/>
                  <a:pt x="8682766" y="974523"/>
                  <a:pt x="8396124" y="1052840"/>
                </a:cubicBezTo>
                <a:lnTo>
                  <a:pt x="8318482" y="1075244"/>
                </a:lnTo>
                <a:lnTo>
                  <a:pt x="8238168" y="1102493"/>
                </a:lnTo>
                <a:cubicBezTo>
                  <a:pt x="8082632" y="1157707"/>
                  <a:pt x="7917987" y="1220233"/>
                  <a:pt x="7747537" y="1284955"/>
                </a:cubicBezTo>
                <a:lnTo>
                  <a:pt x="7559884" y="1355160"/>
                </a:lnTo>
                <a:lnTo>
                  <a:pt x="7620855" y="1336866"/>
                </a:lnTo>
                <a:cubicBezTo>
                  <a:pt x="8260587" y="1143299"/>
                  <a:pt x="8841617" y="967503"/>
                  <a:pt x="9184528" y="974064"/>
                </a:cubicBezTo>
                <a:lnTo>
                  <a:pt x="9226373" y="978652"/>
                </a:lnTo>
                <a:lnTo>
                  <a:pt x="9215062" y="943090"/>
                </a:lnTo>
                <a:close/>
                <a:moveTo>
                  <a:pt x="9112028" y="899116"/>
                </a:moveTo>
                <a:cubicBezTo>
                  <a:pt x="8989768" y="894634"/>
                  <a:pt x="8841653" y="919560"/>
                  <a:pt x="8674140" y="963903"/>
                </a:cubicBezTo>
                <a:lnTo>
                  <a:pt x="8511336" y="1011906"/>
                </a:lnTo>
                <a:lnTo>
                  <a:pt x="8588570" y="991763"/>
                </a:lnTo>
                <a:cubicBezTo>
                  <a:pt x="8806785" y="940546"/>
                  <a:pt x="8998141" y="912603"/>
                  <a:pt x="9148197" y="922151"/>
                </a:cubicBezTo>
                <a:lnTo>
                  <a:pt x="9211628" y="932698"/>
                </a:lnTo>
                <a:lnTo>
                  <a:pt x="9204019" y="910064"/>
                </a:lnTo>
                <a:close/>
                <a:moveTo>
                  <a:pt x="9050184" y="844804"/>
                </a:moveTo>
                <a:cubicBezTo>
                  <a:pt x="8773283" y="836750"/>
                  <a:pt x="8383243" y="979743"/>
                  <a:pt x="7939149" y="1161211"/>
                </a:cubicBezTo>
                <a:lnTo>
                  <a:pt x="7747042" y="1240561"/>
                </a:lnTo>
                <a:lnTo>
                  <a:pt x="7756723" y="1237340"/>
                </a:lnTo>
                <a:cubicBezTo>
                  <a:pt x="7856053" y="1204637"/>
                  <a:pt x="7953881" y="1172953"/>
                  <a:pt x="8049407" y="1143075"/>
                </a:cubicBezTo>
                <a:lnTo>
                  <a:pt x="8311843" y="1064564"/>
                </a:lnTo>
                <a:lnTo>
                  <a:pt x="8462786" y="1013423"/>
                </a:lnTo>
                <a:cubicBezTo>
                  <a:pt x="8742807" y="923950"/>
                  <a:pt x="8983546" y="870932"/>
                  <a:pt x="9162178" y="890563"/>
                </a:cubicBezTo>
                <a:lnTo>
                  <a:pt x="9199714" y="897258"/>
                </a:lnTo>
                <a:lnTo>
                  <a:pt x="9189720" y="867532"/>
                </a:lnTo>
                <a:lnTo>
                  <a:pt x="9157001" y="856811"/>
                </a:lnTo>
                <a:cubicBezTo>
                  <a:pt x="9123599" y="849810"/>
                  <a:pt x="9087943" y="845903"/>
                  <a:pt x="9050184" y="844804"/>
                </a:cubicBezTo>
                <a:close/>
                <a:moveTo>
                  <a:pt x="3229689" y="829744"/>
                </a:moveTo>
                <a:cubicBezTo>
                  <a:pt x="3102149" y="828589"/>
                  <a:pt x="2977467" y="838804"/>
                  <a:pt x="2851118" y="860330"/>
                </a:cubicBezTo>
                <a:cubicBezTo>
                  <a:pt x="2079474" y="991954"/>
                  <a:pt x="1251833" y="981410"/>
                  <a:pt x="736242" y="954620"/>
                </a:cubicBezTo>
                <a:lnTo>
                  <a:pt x="529108" y="941515"/>
                </a:lnTo>
                <a:lnTo>
                  <a:pt x="533322" y="943411"/>
                </a:lnTo>
                <a:lnTo>
                  <a:pt x="566281" y="946964"/>
                </a:lnTo>
                <a:lnTo>
                  <a:pt x="566735" y="946055"/>
                </a:lnTo>
                <a:lnTo>
                  <a:pt x="569214" y="947281"/>
                </a:lnTo>
                <a:lnTo>
                  <a:pt x="604499" y="951084"/>
                </a:lnTo>
                <a:lnTo>
                  <a:pt x="604644" y="950818"/>
                </a:lnTo>
                <a:lnTo>
                  <a:pt x="605296" y="951170"/>
                </a:lnTo>
                <a:lnTo>
                  <a:pt x="699012" y="961273"/>
                </a:lnTo>
                <a:cubicBezTo>
                  <a:pt x="1204677" y="1011542"/>
                  <a:pt x="2072208" y="1065526"/>
                  <a:pt x="2873121" y="959200"/>
                </a:cubicBezTo>
                <a:cubicBezTo>
                  <a:pt x="3189541" y="917195"/>
                  <a:pt x="3455098" y="948722"/>
                  <a:pt x="3651120" y="980822"/>
                </a:cubicBezTo>
                <a:cubicBezTo>
                  <a:pt x="4078983" y="1050926"/>
                  <a:pt x="4421597" y="1233901"/>
                  <a:pt x="4752972" y="1410875"/>
                </a:cubicBezTo>
                <a:lnTo>
                  <a:pt x="4813972" y="1442531"/>
                </a:lnTo>
                <a:lnTo>
                  <a:pt x="4691249" y="1364489"/>
                </a:lnTo>
                <a:cubicBezTo>
                  <a:pt x="4370162" y="1155320"/>
                  <a:pt x="4038120" y="939102"/>
                  <a:pt x="3625402" y="867379"/>
                </a:cubicBezTo>
                <a:cubicBezTo>
                  <a:pt x="3487626" y="843424"/>
                  <a:pt x="3357229" y="830898"/>
                  <a:pt x="3229689" y="829744"/>
                </a:cubicBezTo>
                <a:close/>
                <a:moveTo>
                  <a:pt x="8990538" y="788608"/>
                </a:moveTo>
                <a:cubicBezTo>
                  <a:pt x="8658953" y="782911"/>
                  <a:pt x="8185889" y="997568"/>
                  <a:pt x="7653905" y="1238949"/>
                </a:cubicBezTo>
                <a:lnTo>
                  <a:pt x="7374177" y="1364244"/>
                </a:lnTo>
                <a:lnTo>
                  <a:pt x="7455023" y="1337723"/>
                </a:lnTo>
                <a:lnTo>
                  <a:pt x="7568681" y="1299906"/>
                </a:lnTo>
                <a:lnTo>
                  <a:pt x="7686863" y="1251522"/>
                </a:lnTo>
                <a:cubicBezTo>
                  <a:pt x="8279738" y="1005398"/>
                  <a:pt x="8801537" y="788779"/>
                  <a:pt x="9130876" y="839127"/>
                </a:cubicBezTo>
                <a:lnTo>
                  <a:pt x="9184040" y="850639"/>
                </a:lnTo>
                <a:lnTo>
                  <a:pt x="9175515" y="825281"/>
                </a:lnTo>
                <a:lnTo>
                  <a:pt x="9174818" y="823331"/>
                </a:lnTo>
                <a:lnTo>
                  <a:pt x="9099540" y="799679"/>
                </a:lnTo>
                <a:cubicBezTo>
                  <a:pt x="9065174" y="792857"/>
                  <a:pt x="9028798" y="789265"/>
                  <a:pt x="8990538" y="788608"/>
                </a:cubicBezTo>
                <a:close/>
                <a:moveTo>
                  <a:pt x="8933217" y="730733"/>
                </a:moveTo>
                <a:cubicBezTo>
                  <a:pt x="8601586" y="730273"/>
                  <a:pt x="8144371" y="956747"/>
                  <a:pt x="7630188" y="1211517"/>
                </a:cubicBezTo>
                <a:cubicBezTo>
                  <a:pt x="7512507" y="1269810"/>
                  <a:pt x="7390897" y="1330056"/>
                  <a:pt x="7266776" y="1389396"/>
                </a:cubicBezTo>
                <a:lnTo>
                  <a:pt x="7187769" y="1425395"/>
                </a:lnTo>
                <a:lnTo>
                  <a:pt x="7244656" y="1406734"/>
                </a:lnTo>
                <a:lnTo>
                  <a:pt x="7263915" y="1398748"/>
                </a:lnTo>
                <a:cubicBezTo>
                  <a:pt x="7394962" y="1341510"/>
                  <a:pt x="7523699" y="1283098"/>
                  <a:pt x="7648285" y="1226567"/>
                </a:cubicBezTo>
                <a:cubicBezTo>
                  <a:pt x="8264881" y="946799"/>
                  <a:pt x="8802698" y="702779"/>
                  <a:pt x="9137737" y="794784"/>
                </a:cubicBezTo>
                <a:lnTo>
                  <a:pt x="9168553" y="805798"/>
                </a:lnTo>
                <a:lnTo>
                  <a:pt x="9159324" y="779974"/>
                </a:lnTo>
                <a:lnTo>
                  <a:pt x="9141901" y="769747"/>
                </a:lnTo>
                <a:cubicBezTo>
                  <a:pt x="9079590" y="743030"/>
                  <a:pt x="9009747" y="730839"/>
                  <a:pt x="8933217" y="730733"/>
                </a:cubicBezTo>
                <a:close/>
                <a:moveTo>
                  <a:pt x="3212246" y="707110"/>
                </a:moveTo>
                <a:cubicBezTo>
                  <a:pt x="3083838" y="708336"/>
                  <a:pt x="2956227" y="722313"/>
                  <a:pt x="2827592" y="749078"/>
                </a:cubicBezTo>
                <a:cubicBezTo>
                  <a:pt x="1892405" y="943603"/>
                  <a:pt x="882740" y="937906"/>
                  <a:pt x="430532" y="922457"/>
                </a:cubicBezTo>
                <a:lnTo>
                  <a:pt x="421884" y="922083"/>
                </a:lnTo>
                <a:lnTo>
                  <a:pt x="468278" y="925998"/>
                </a:lnTo>
                <a:cubicBezTo>
                  <a:pt x="918964" y="959872"/>
                  <a:pt x="1924360" y="1006539"/>
                  <a:pt x="2849117" y="848805"/>
                </a:cubicBezTo>
                <a:cubicBezTo>
                  <a:pt x="3103149" y="805467"/>
                  <a:pt x="3350418" y="807752"/>
                  <a:pt x="3627307" y="855854"/>
                </a:cubicBezTo>
                <a:cubicBezTo>
                  <a:pt x="4042311" y="928053"/>
                  <a:pt x="4375400" y="1144937"/>
                  <a:pt x="4697441" y="1354773"/>
                </a:cubicBezTo>
                <a:lnTo>
                  <a:pt x="4935823" y="1505766"/>
                </a:lnTo>
                <a:lnTo>
                  <a:pt x="5047211" y="1563572"/>
                </a:lnTo>
                <a:lnTo>
                  <a:pt x="5177046" y="1623612"/>
                </a:lnTo>
                <a:lnTo>
                  <a:pt x="5056655" y="1556098"/>
                </a:lnTo>
                <a:cubicBezTo>
                  <a:pt x="4924227" y="1476110"/>
                  <a:pt x="4794608" y="1382205"/>
                  <a:pt x="4662484" y="1286479"/>
                </a:cubicBezTo>
                <a:cubicBezTo>
                  <a:pt x="4344444" y="1056069"/>
                  <a:pt x="4015642" y="817849"/>
                  <a:pt x="3601685" y="741650"/>
                </a:cubicBezTo>
                <a:cubicBezTo>
                  <a:pt x="3469862" y="717408"/>
                  <a:pt x="3340656" y="705883"/>
                  <a:pt x="3212246" y="707110"/>
                </a:cubicBezTo>
                <a:close/>
                <a:moveTo>
                  <a:pt x="8879029" y="671855"/>
                </a:moveTo>
                <a:cubicBezTo>
                  <a:pt x="8551120" y="677659"/>
                  <a:pt x="8112166" y="914730"/>
                  <a:pt x="7618568" y="1181418"/>
                </a:cubicBezTo>
                <a:cubicBezTo>
                  <a:pt x="7506840" y="1241783"/>
                  <a:pt x="7391385" y="1304160"/>
                  <a:pt x="7273257" y="1365868"/>
                </a:cubicBezTo>
                <a:lnTo>
                  <a:pt x="7217435" y="1393743"/>
                </a:lnTo>
                <a:lnTo>
                  <a:pt x="7212218" y="1398668"/>
                </a:lnTo>
                <a:lnTo>
                  <a:pt x="7261116" y="1376387"/>
                </a:lnTo>
                <a:cubicBezTo>
                  <a:pt x="7385045" y="1317137"/>
                  <a:pt x="7506482" y="1256975"/>
                  <a:pt x="7623997" y="1198753"/>
                </a:cubicBezTo>
                <a:cubicBezTo>
                  <a:pt x="8259981" y="883666"/>
                  <a:pt x="8809288" y="611632"/>
                  <a:pt x="9147520" y="756698"/>
                </a:cubicBezTo>
                <a:lnTo>
                  <a:pt x="9151930" y="759283"/>
                </a:lnTo>
                <a:lnTo>
                  <a:pt x="9145229" y="740531"/>
                </a:lnTo>
                <a:lnTo>
                  <a:pt x="9087609" y="707264"/>
                </a:lnTo>
                <a:cubicBezTo>
                  <a:pt x="9024458" y="681493"/>
                  <a:pt x="8954700" y="670516"/>
                  <a:pt x="8879029" y="671855"/>
                </a:cubicBezTo>
                <a:close/>
                <a:moveTo>
                  <a:pt x="8828121" y="611935"/>
                </a:moveTo>
                <a:cubicBezTo>
                  <a:pt x="8506971" y="624748"/>
                  <a:pt x="8088007" y="871136"/>
                  <a:pt x="7616853" y="1148271"/>
                </a:cubicBezTo>
                <a:cubicBezTo>
                  <a:pt x="7510173" y="1211017"/>
                  <a:pt x="7399939" y="1275853"/>
                  <a:pt x="7286878" y="1340252"/>
                </a:cubicBezTo>
                <a:lnTo>
                  <a:pt x="7249478" y="1360665"/>
                </a:lnTo>
                <a:lnTo>
                  <a:pt x="7248584" y="1361640"/>
                </a:lnTo>
                <a:lnTo>
                  <a:pt x="7266740" y="1352574"/>
                </a:lnTo>
                <a:cubicBezTo>
                  <a:pt x="7384676" y="1290974"/>
                  <a:pt x="7499958" y="1228710"/>
                  <a:pt x="7611519" y="1168464"/>
                </a:cubicBezTo>
                <a:cubicBezTo>
                  <a:pt x="8222358" y="838518"/>
                  <a:pt x="8749852" y="553530"/>
                  <a:pt x="9093133" y="693644"/>
                </a:cubicBezTo>
                <a:lnTo>
                  <a:pt x="9137639" y="719291"/>
                </a:lnTo>
                <a:lnTo>
                  <a:pt x="9137505" y="718918"/>
                </a:lnTo>
                <a:lnTo>
                  <a:pt x="9128387" y="695065"/>
                </a:lnTo>
                <a:lnTo>
                  <a:pt x="9118445" y="686728"/>
                </a:lnTo>
                <a:cubicBezTo>
                  <a:pt x="9091888" y="668921"/>
                  <a:pt x="9063843" y="654322"/>
                  <a:pt x="9034268" y="642874"/>
                </a:cubicBezTo>
                <a:cubicBezTo>
                  <a:pt x="8971135" y="618461"/>
                  <a:pt x="8902233" y="608979"/>
                  <a:pt x="8828121" y="611935"/>
                </a:cubicBezTo>
                <a:close/>
                <a:moveTo>
                  <a:pt x="3193423" y="583999"/>
                </a:moveTo>
                <a:cubicBezTo>
                  <a:pt x="3065026" y="587630"/>
                  <a:pt x="2935748" y="605585"/>
                  <a:pt x="2803779" y="637923"/>
                </a:cubicBezTo>
                <a:cubicBezTo>
                  <a:pt x="1859805" y="869308"/>
                  <a:pt x="846980" y="904491"/>
                  <a:pt x="393740" y="907420"/>
                </a:cubicBezTo>
                <a:lnTo>
                  <a:pt x="335688" y="907267"/>
                </a:lnTo>
                <a:lnTo>
                  <a:pt x="431030" y="911398"/>
                </a:lnTo>
                <a:cubicBezTo>
                  <a:pt x="882734" y="926833"/>
                  <a:pt x="1891237" y="932530"/>
                  <a:pt x="2825210" y="738221"/>
                </a:cubicBezTo>
                <a:cubicBezTo>
                  <a:pt x="3083909" y="684404"/>
                  <a:pt x="3338512" y="681927"/>
                  <a:pt x="3603590" y="730695"/>
                </a:cubicBezTo>
                <a:cubicBezTo>
                  <a:pt x="4020023" y="807277"/>
                  <a:pt x="4349874" y="1046258"/>
                  <a:pt x="4668866" y="1277430"/>
                </a:cubicBezTo>
                <a:cubicBezTo>
                  <a:pt x="4879205" y="1429793"/>
                  <a:pt x="5083192" y="1577512"/>
                  <a:pt x="5302075" y="1671407"/>
                </a:cubicBezTo>
                <a:lnTo>
                  <a:pt x="5408761" y="1711015"/>
                </a:lnTo>
                <a:lnTo>
                  <a:pt x="5460541" y="1727137"/>
                </a:lnTo>
                <a:lnTo>
                  <a:pt x="5553698" y="1750247"/>
                </a:lnTo>
                <a:lnTo>
                  <a:pt x="5580872" y="1755977"/>
                </a:lnTo>
                <a:lnTo>
                  <a:pt x="5716743" y="1771662"/>
                </a:lnTo>
                <a:lnTo>
                  <a:pt x="5839610" y="1767598"/>
                </a:lnTo>
                <a:lnTo>
                  <a:pt x="5673410" y="1747683"/>
                </a:lnTo>
                <a:cubicBezTo>
                  <a:pt x="5288530" y="1676097"/>
                  <a:pt x="4982929" y="1443391"/>
                  <a:pt x="4661722" y="1198944"/>
                </a:cubicBezTo>
                <a:cubicBezTo>
                  <a:pt x="4338920" y="953199"/>
                  <a:pt x="4005164" y="699073"/>
                  <a:pt x="3577777" y="616015"/>
                </a:cubicBezTo>
                <a:cubicBezTo>
                  <a:pt x="3449336" y="591059"/>
                  <a:pt x="3321820" y="580367"/>
                  <a:pt x="3193423" y="583999"/>
                </a:cubicBezTo>
                <a:close/>
                <a:moveTo>
                  <a:pt x="8851086" y="550479"/>
                </a:moveTo>
                <a:cubicBezTo>
                  <a:pt x="8529745" y="532040"/>
                  <a:pt x="8105295" y="803491"/>
                  <a:pt x="7623235" y="1111695"/>
                </a:cubicBezTo>
                <a:lnTo>
                  <a:pt x="7329604" y="1297485"/>
                </a:lnTo>
                <a:lnTo>
                  <a:pt x="7609043" y="1134936"/>
                </a:lnTo>
                <a:cubicBezTo>
                  <a:pt x="8192354" y="791845"/>
                  <a:pt x="8696131" y="495523"/>
                  <a:pt x="9039793" y="628492"/>
                </a:cubicBezTo>
                <a:cubicBezTo>
                  <a:pt x="9065168" y="638315"/>
                  <a:pt x="9089439" y="650358"/>
                  <a:pt x="9112631" y="664657"/>
                </a:cubicBezTo>
                <a:lnTo>
                  <a:pt x="9118421" y="668992"/>
                </a:lnTo>
                <a:lnTo>
                  <a:pt x="9114152" y="657825"/>
                </a:lnTo>
                <a:lnTo>
                  <a:pt x="9073659" y="623457"/>
                </a:lnTo>
                <a:cubicBezTo>
                  <a:pt x="9044744" y="604073"/>
                  <a:pt x="9014326" y="588565"/>
                  <a:pt x="8982358" y="576867"/>
                </a:cubicBezTo>
                <a:cubicBezTo>
                  <a:pt x="8940793" y="561663"/>
                  <a:pt x="8896992" y="553113"/>
                  <a:pt x="8851086" y="550479"/>
                </a:cubicBezTo>
                <a:close/>
                <a:moveTo>
                  <a:pt x="8805011" y="486972"/>
                </a:moveTo>
                <a:cubicBezTo>
                  <a:pt x="8494042" y="476693"/>
                  <a:pt x="8092544" y="755520"/>
                  <a:pt x="7636570" y="1071976"/>
                </a:cubicBezTo>
                <a:lnTo>
                  <a:pt x="7408149" y="1228914"/>
                </a:lnTo>
                <a:lnTo>
                  <a:pt x="7614663" y="1098265"/>
                </a:lnTo>
                <a:cubicBezTo>
                  <a:pt x="8169113" y="743745"/>
                  <a:pt x="8647935" y="437516"/>
                  <a:pt x="8987882" y="561817"/>
                </a:cubicBezTo>
                <a:cubicBezTo>
                  <a:pt x="9015296" y="571848"/>
                  <a:pt x="9041592" y="584563"/>
                  <a:pt x="9066797" y="600000"/>
                </a:cubicBezTo>
                <a:lnTo>
                  <a:pt x="9102258" y="626710"/>
                </a:lnTo>
                <a:lnTo>
                  <a:pt x="9099916" y="620582"/>
                </a:lnTo>
                <a:lnTo>
                  <a:pt x="9098734" y="617713"/>
                </a:lnTo>
                <a:lnTo>
                  <a:pt x="9030077" y="558559"/>
                </a:lnTo>
                <a:cubicBezTo>
                  <a:pt x="8999085" y="537734"/>
                  <a:pt x="8966622" y="521508"/>
                  <a:pt x="8932636" y="509810"/>
                </a:cubicBezTo>
                <a:cubicBezTo>
                  <a:pt x="8892012" y="495808"/>
                  <a:pt x="8849435" y="488440"/>
                  <a:pt x="8805011" y="486972"/>
                </a:cubicBezTo>
                <a:close/>
                <a:moveTo>
                  <a:pt x="3174135" y="460734"/>
                </a:moveTo>
                <a:cubicBezTo>
                  <a:pt x="3045762" y="466782"/>
                  <a:pt x="2915078" y="488761"/>
                  <a:pt x="2780253" y="526766"/>
                </a:cubicBezTo>
                <a:cubicBezTo>
                  <a:pt x="1827420" y="795228"/>
                  <a:pt x="811309" y="871184"/>
                  <a:pt x="356980" y="892423"/>
                </a:cubicBezTo>
                <a:lnTo>
                  <a:pt x="247524" y="896554"/>
                </a:lnTo>
                <a:lnTo>
                  <a:pt x="393877" y="896934"/>
                </a:lnTo>
                <a:cubicBezTo>
                  <a:pt x="846653" y="893996"/>
                  <a:pt x="1858423" y="858831"/>
                  <a:pt x="2801398" y="627731"/>
                </a:cubicBezTo>
                <a:cubicBezTo>
                  <a:pt x="3066860" y="562674"/>
                  <a:pt x="3321559" y="555435"/>
                  <a:pt x="3579873" y="605728"/>
                </a:cubicBezTo>
                <a:cubicBezTo>
                  <a:pt x="4009641" y="689261"/>
                  <a:pt x="4344349" y="944055"/>
                  <a:pt x="4668104" y="1190562"/>
                </a:cubicBezTo>
                <a:cubicBezTo>
                  <a:pt x="4896704" y="1364631"/>
                  <a:pt x="5117379" y="1532636"/>
                  <a:pt x="5364197" y="1640393"/>
                </a:cubicBezTo>
                <a:lnTo>
                  <a:pt x="5437618" y="1668013"/>
                </a:lnTo>
                <a:lnTo>
                  <a:pt x="5348066" y="1630904"/>
                </a:lnTo>
                <a:cubicBezTo>
                  <a:pt x="5082807" y="1506226"/>
                  <a:pt x="4852005" y="1312039"/>
                  <a:pt x="4626289" y="1122078"/>
                </a:cubicBezTo>
                <a:cubicBezTo>
                  <a:pt x="4307963" y="854236"/>
                  <a:pt x="3978779" y="577248"/>
                  <a:pt x="3554155" y="490285"/>
                </a:cubicBezTo>
                <a:cubicBezTo>
                  <a:pt x="3428572" y="464568"/>
                  <a:pt x="3302508" y="454685"/>
                  <a:pt x="3174135" y="460734"/>
                </a:cubicBezTo>
                <a:close/>
                <a:moveTo>
                  <a:pt x="8762973" y="422226"/>
                </a:moveTo>
                <a:cubicBezTo>
                  <a:pt x="8467853" y="417513"/>
                  <a:pt x="8102724" y="692298"/>
                  <a:pt x="7655335" y="1028923"/>
                </a:cubicBezTo>
                <a:lnTo>
                  <a:pt x="7483003" y="1157299"/>
                </a:lnTo>
                <a:lnTo>
                  <a:pt x="7627140" y="1058260"/>
                </a:lnTo>
                <a:cubicBezTo>
                  <a:pt x="8173589" y="678974"/>
                  <a:pt x="8605167" y="379413"/>
                  <a:pt x="8938066" y="493999"/>
                </a:cubicBezTo>
                <a:cubicBezTo>
                  <a:pt x="8967221" y="504045"/>
                  <a:pt x="8995272" y="517274"/>
                  <a:pt x="9022249" y="533731"/>
                </a:cubicBezTo>
                <a:lnTo>
                  <a:pt x="9083242" y="580090"/>
                </a:lnTo>
                <a:lnTo>
                  <a:pt x="9080759" y="574061"/>
                </a:lnTo>
                <a:lnTo>
                  <a:pt x="9035819" y="529756"/>
                </a:lnTo>
                <a:cubicBezTo>
                  <a:pt x="8988737" y="488409"/>
                  <a:pt x="8938593" y="459244"/>
                  <a:pt x="8885203" y="441992"/>
                </a:cubicBezTo>
                <a:cubicBezTo>
                  <a:pt x="8845865" y="429276"/>
                  <a:pt x="8805133" y="422899"/>
                  <a:pt x="8762973" y="422226"/>
                </a:cubicBezTo>
                <a:close/>
                <a:moveTo>
                  <a:pt x="8723410" y="357140"/>
                </a:moveTo>
                <a:cubicBezTo>
                  <a:pt x="8441714" y="360483"/>
                  <a:pt x="8098806" y="639768"/>
                  <a:pt x="7678670" y="982060"/>
                </a:cubicBezTo>
                <a:lnTo>
                  <a:pt x="7549759" y="1086029"/>
                </a:lnTo>
                <a:lnTo>
                  <a:pt x="7644952" y="1015111"/>
                </a:lnTo>
                <a:cubicBezTo>
                  <a:pt x="8160255" y="627349"/>
                  <a:pt x="8567258" y="321120"/>
                  <a:pt x="8890537" y="425514"/>
                </a:cubicBezTo>
                <a:cubicBezTo>
                  <a:pt x="8921092" y="435382"/>
                  <a:pt x="8950593" y="448972"/>
                  <a:pt x="8979073" y="466333"/>
                </a:cubicBezTo>
                <a:lnTo>
                  <a:pt x="9053205" y="523398"/>
                </a:lnTo>
                <a:lnTo>
                  <a:pt x="9045816" y="513832"/>
                </a:lnTo>
                <a:cubicBezTo>
                  <a:pt x="8982319" y="442075"/>
                  <a:pt x="8914016" y="395439"/>
                  <a:pt x="8840435" y="373222"/>
                </a:cubicBezTo>
                <a:cubicBezTo>
                  <a:pt x="8802645" y="361816"/>
                  <a:pt x="8763652" y="356662"/>
                  <a:pt x="8723410" y="357140"/>
                </a:cubicBezTo>
                <a:close/>
                <a:moveTo>
                  <a:pt x="3153978" y="337575"/>
                </a:moveTo>
                <a:cubicBezTo>
                  <a:pt x="3025593" y="346028"/>
                  <a:pt x="2893648" y="372032"/>
                  <a:pt x="2756345" y="415703"/>
                </a:cubicBezTo>
                <a:cubicBezTo>
                  <a:pt x="1795154" y="721314"/>
                  <a:pt x="775667" y="837953"/>
                  <a:pt x="320173" y="877454"/>
                </a:cubicBezTo>
                <a:lnTo>
                  <a:pt x="163420" y="889650"/>
                </a:lnTo>
                <a:lnTo>
                  <a:pt x="179436" y="889311"/>
                </a:lnTo>
                <a:cubicBezTo>
                  <a:pt x="470440" y="881350"/>
                  <a:pt x="1667103" y="830209"/>
                  <a:pt x="2777490" y="517337"/>
                </a:cubicBezTo>
                <a:cubicBezTo>
                  <a:pt x="3048667" y="440946"/>
                  <a:pt x="3303366" y="428943"/>
                  <a:pt x="3556060" y="480761"/>
                </a:cubicBezTo>
                <a:cubicBezTo>
                  <a:pt x="3983161" y="568200"/>
                  <a:pt x="4313297" y="846043"/>
                  <a:pt x="4632575" y="1114648"/>
                </a:cubicBezTo>
                <a:cubicBezTo>
                  <a:pt x="4804025" y="1258904"/>
                  <a:pt x="4978381" y="1405589"/>
                  <a:pt x="5168440" y="1522199"/>
                </a:cubicBezTo>
                <a:lnTo>
                  <a:pt x="5230375" y="1556765"/>
                </a:lnTo>
                <a:lnTo>
                  <a:pt x="5172202" y="1522786"/>
                </a:lnTo>
                <a:cubicBezTo>
                  <a:pt x="4961809" y="1388646"/>
                  <a:pt x="4773576" y="1214809"/>
                  <a:pt x="4588761" y="1044163"/>
                </a:cubicBezTo>
                <a:cubicBezTo>
                  <a:pt x="4275293" y="754698"/>
                  <a:pt x="3951252" y="455423"/>
                  <a:pt x="3530247" y="364746"/>
                </a:cubicBezTo>
                <a:cubicBezTo>
                  <a:pt x="3407188" y="338218"/>
                  <a:pt x="3282363" y="329122"/>
                  <a:pt x="3153978" y="337575"/>
                </a:cubicBezTo>
                <a:close/>
                <a:moveTo>
                  <a:pt x="8687162" y="291625"/>
                </a:moveTo>
                <a:cubicBezTo>
                  <a:pt x="8419789" y="302609"/>
                  <a:pt x="8098842" y="585416"/>
                  <a:pt x="7705626" y="931959"/>
                </a:cubicBezTo>
                <a:lnTo>
                  <a:pt x="7620809" y="1005942"/>
                </a:lnTo>
                <a:lnTo>
                  <a:pt x="7667431" y="968344"/>
                </a:lnTo>
                <a:cubicBezTo>
                  <a:pt x="8151682" y="573819"/>
                  <a:pt x="8534111" y="262161"/>
                  <a:pt x="8845674" y="356173"/>
                </a:cubicBezTo>
                <a:cubicBezTo>
                  <a:pt x="8877717" y="365847"/>
                  <a:pt x="8908608" y="379625"/>
                  <a:pt x="8938437" y="397636"/>
                </a:cubicBezTo>
                <a:lnTo>
                  <a:pt x="9017920" y="459156"/>
                </a:lnTo>
                <a:lnTo>
                  <a:pt x="9011280" y="450302"/>
                </a:lnTo>
                <a:cubicBezTo>
                  <a:pt x="8945177" y="373639"/>
                  <a:pt x="8874677" y="325562"/>
                  <a:pt x="8798525" y="304166"/>
                </a:cubicBezTo>
                <a:cubicBezTo>
                  <a:pt x="8762461" y="294034"/>
                  <a:pt x="8725358" y="290056"/>
                  <a:pt x="8687162" y="291625"/>
                </a:cubicBezTo>
                <a:close/>
                <a:moveTo>
                  <a:pt x="8653938" y="225765"/>
                </a:moveTo>
                <a:cubicBezTo>
                  <a:pt x="8401554" y="243922"/>
                  <a:pt x="8102141" y="529051"/>
                  <a:pt x="7735345" y="878428"/>
                </a:cubicBezTo>
                <a:lnTo>
                  <a:pt x="7691297" y="919928"/>
                </a:lnTo>
                <a:lnTo>
                  <a:pt x="7693339" y="918147"/>
                </a:lnTo>
                <a:cubicBezTo>
                  <a:pt x="8146920" y="518383"/>
                  <a:pt x="8505346" y="202725"/>
                  <a:pt x="8803478" y="286449"/>
                </a:cubicBezTo>
                <a:cubicBezTo>
                  <a:pt x="8836250" y="295662"/>
                  <a:pt x="8867976" y="309553"/>
                  <a:pt x="8898748" y="328264"/>
                </a:cubicBezTo>
                <a:lnTo>
                  <a:pt x="8981358" y="393514"/>
                </a:lnTo>
                <a:lnTo>
                  <a:pt x="8976877" y="387331"/>
                </a:lnTo>
                <a:cubicBezTo>
                  <a:pt x="8908310" y="305067"/>
                  <a:pt x="8836220" y="254958"/>
                  <a:pt x="8759282" y="234919"/>
                </a:cubicBezTo>
                <a:cubicBezTo>
                  <a:pt x="8725087" y="226025"/>
                  <a:pt x="8689992" y="223171"/>
                  <a:pt x="8653938" y="225765"/>
                </a:cubicBezTo>
                <a:close/>
                <a:moveTo>
                  <a:pt x="3181944" y="210937"/>
                </a:moveTo>
                <a:cubicBezTo>
                  <a:pt x="3038842" y="217744"/>
                  <a:pt x="2889892" y="248879"/>
                  <a:pt x="2732533" y="304547"/>
                </a:cubicBezTo>
                <a:cubicBezTo>
                  <a:pt x="1601475" y="704847"/>
                  <a:pt x="397635" y="852094"/>
                  <a:pt x="105096" y="883481"/>
                </a:cubicBezTo>
                <a:lnTo>
                  <a:pt x="84313" y="885587"/>
                </a:lnTo>
                <a:lnTo>
                  <a:pt x="141774" y="882058"/>
                </a:lnTo>
                <a:cubicBezTo>
                  <a:pt x="433437" y="862371"/>
                  <a:pt x="1633110" y="763140"/>
                  <a:pt x="2753583" y="406845"/>
                </a:cubicBezTo>
                <a:cubicBezTo>
                  <a:pt x="3029712" y="319026"/>
                  <a:pt x="3284410" y="302262"/>
                  <a:pt x="3532248" y="355697"/>
                </a:cubicBezTo>
                <a:cubicBezTo>
                  <a:pt x="3955634" y="446945"/>
                  <a:pt x="4280722" y="747079"/>
                  <a:pt x="4595047" y="1037305"/>
                </a:cubicBezTo>
                <a:cubicBezTo>
                  <a:pt x="4763497" y="1192848"/>
                  <a:pt x="4934828" y="1351058"/>
                  <a:pt x="5123113" y="1479217"/>
                </a:cubicBezTo>
                <a:lnTo>
                  <a:pt x="5131664" y="1484537"/>
                </a:lnTo>
                <a:lnTo>
                  <a:pt x="4935816" y="1332792"/>
                </a:lnTo>
                <a:cubicBezTo>
                  <a:pt x="4801487" y="1217850"/>
                  <a:pt x="4675284" y="1090633"/>
                  <a:pt x="4550661" y="965010"/>
                </a:cubicBezTo>
                <a:cubicBezTo>
                  <a:pt x="4228049" y="639827"/>
                  <a:pt x="3923344" y="332646"/>
                  <a:pt x="3506435" y="239111"/>
                </a:cubicBezTo>
                <a:cubicBezTo>
                  <a:pt x="3446193" y="225371"/>
                  <a:pt x="3385185" y="216405"/>
                  <a:pt x="3323191" y="212232"/>
                </a:cubicBezTo>
                <a:cubicBezTo>
                  <a:pt x="3276696" y="209102"/>
                  <a:pt x="3229645" y="208668"/>
                  <a:pt x="3181944" y="210937"/>
                </a:cubicBezTo>
                <a:close/>
                <a:moveTo>
                  <a:pt x="8674219" y="157702"/>
                </a:moveTo>
                <a:cubicBezTo>
                  <a:pt x="8428123" y="141360"/>
                  <a:pt x="8147128" y="430319"/>
                  <a:pt x="7767348" y="820993"/>
                </a:cubicBezTo>
                <a:lnTo>
                  <a:pt x="7756721" y="831892"/>
                </a:lnTo>
                <a:lnTo>
                  <a:pt x="7876942" y="717927"/>
                </a:lnTo>
                <a:cubicBezTo>
                  <a:pt x="8228615" y="387734"/>
                  <a:pt x="8515776" y="151945"/>
                  <a:pt x="8764140" y="216536"/>
                </a:cubicBezTo>
                <a:cubicBezTo>
                  <a:pt x="8817170" y="230347"/>
                  <a:pt x="8867879" y="257666"/>
                  <a:pt x="8916668" y="299118"/>
                </a:cubicBezTo>
                <a:lnTo>
                  <a:pt x="8950364" y="333312"/>
                </a:lnTo>
                <a:lnTo>
                  <a:pt x="8943441" y="323404"/>
                </a:lnTo>
                <a:cubicBezTo>
                  <a:pt x="8872881" y="235556"/>
                  <a:pt x="8799859" y="183532"/>
                  <a:pt x="8722992" y="165101"/>
                </a:cubicBezTo>
                <a:cubicBezTo>
                  <a:pt x="8706877" y="161238"/>
                  <a:pt x="8690626" y="158791"/>
                  <a:pt x="8674219" y="157702"/>
                </a:cubicBezTo>
                <a:close/>
                <a:moveTo>
                  <a:pt x="8643487" y="89521"/>
                </a:moveTo>
                <a:cubicBezTo>
                  <a:pt x="8443834" y="81626"/>
                  <a:pt x="8221616" y="297685"/>
                  <a:pt x="7936878" y="609872"/>
                </a:cubicBezTo>
                <a:lnTo>
                  <a:pt x="7822997" y="735848"/>
                </a:lnTo>
                <a:lnTo>
                  <a:pt x="7901685" y="655259"/>
                </a:lnTo>
                <a:cubicBezTo>
                  <a:pt x="8236388" y="315623"/>
                  <a:pt x="8492368" y="89533"/>
                  <a:pt x="8727564" y="145956"/>
                </a:cubicBezTo>
                <a:cubicBezTo>
                  <a:pt x="8778039" y="158056"/>
                  <a:pt x="8826395" y="182901"/>
                  <a:pt x="8873186" y="221378"/>
                </a:cubicBezTo>
                <a:lnTo>
                  <a:pt x="8907654" y="253435"/>
                </a:lnTo>
                <a:lnTo>
                  <a:pt x="8838978" y="178150"/>
                </a:lnTo>
                <a:cubicBezTo>
                  <a:pt x="8790298" y="133900"/>
                  <a:pt x="8740589" y="106688"/>
                  <a:pt x="8689178" y="95377"/>
                </a:cubicBezTo>
                <a:cubicBezTo>
                  <a:pt x="8674069" y="92061"/>
                  <a:pt x="8658845" y="90129"/>
                  <a:pt x="8643487" y="89521"/>
                </a:cubicBezTo>
                <a:close/>
                <a:moveTo>
                  <a:pt x="8615336" y="20911"/>
                </a:moveTo>
                <a:cubicBezTo>
                  <a:pt x="8429324" y="18634"/>
                  <a:pt x="8223961" y="234755"/>
                  <a:pt x="7961032" y="546044"/>
                </a:cubicBezTo>
                <a:lnTo>
                  <a:pt x="7886009" y="635645"/>
                </a:lnTo>
                <a:lnTo>
                  <a:pt x="7915002" y="603567"/>
                </a:lnTo>
                <a:cubicBezTo>
                  <a:pt x="8207344" y="282680"/>
                  <a:pt x="8435338" y="59772"/>
                  <a:pt x="8645674" y="69284"/>
                </a:cubicBezTo>
                <a:cubicBezTo>
                  <a:pt x="8661700" y="70009"/>
                  <a:pt x="8677623" y="72083"/>
                  <a:pt x="8693464" y="75565"/>
                </a:cubicBezTo>
                <a:cubicBezTo>
                  <a:pt x="8746899" y="87305"/>
                  <a:pt x="8798411" y="115106"/>
                  <a:pt x="8848697" y="160121"/>
                </a:cubicBezTo>
                <a:lnTo>
                  <a:pt x="8881004" y="195017"/>
                </a:lnTo>
                <a:lnTo>
                  <a:pt x="8879564" y="192796"/>
                </a:lnTo>
                <a:cubicBezTo>
                  <a:pt x="8806683" y="94958"/>
                  <a:pt x="8733589" y="40514"/>
                  <a:pt x="8657936" y="25369"/>
                </a:cubicBezTo>
                <a:cubicBezTo>
                  <a:pt x="8643839" y="22553"/>
                  <a:pt x="8629645" y="21086"/>
                  <a:pt x="8615336" y="20911"/>
                </a:cubicBezTo>
                <a:close/>
                <a:moveTo>
                  <a:pt x="8617264" y="44"/>
                </a:moveTo>
                <a:cubicBezTo>
                  <a:pt x="8632263" y="324"/>
                  <a:pt x="8647179" y="1920"/>
                  <a:pt x="8662032" y="4891"/>
                </a:cubicBezTo>
                <a:cubicBezTo>
                  <a:pt x="8780279" y="28519"/>
                  <a:pt x="8891624" y="141475"/>
                  <a:pt x="9004222" y="357728"/>
                </a:cubicBezTo>
                <a:lnTo>
                  <a:pt x="9032045" y="413927"/>
                </a:lnTo>
                <a:lnTo>
                  <a:pt x="9038561" y="426046"/>
                </a:lnTo>
                <a:lnTo>
                  <a:pt x="9053320" y="450082"/>
                </a:lnTo>
                <a:cubicBezTo>
                  <a:pt x="9067854" y="475549"/>
                  <a:pt x="9082297" y="502661"/>
                  <a:pt x="9096669" y="531452"/>
                </a:cubicBezTo>
                <a:lnTo>
                  <a:pt x="9103130" y="545712"/>
                </a:lnTo>
                <a:lnTo>
                  <a:pt x="9104077" y="547363"/>
                </a:lnTo>
                <a:lnTo>
                  <a:pt x="9113130" y="561170"/>
                </a:lnTo>
                <a:cubicBezTo>
                  <a:pt x="9126425" y="583016"/>
                  <a:pt x="9139541" y="606154"/>
                  <a:pt x="9152488" y="630603"/>
                </a:cubicBezTo>
                <a:lnTo>
                  <a:pt x="9156736" y="639497"/>
                </a:lnTo>
                <a:lnTo>
                  <a:pt x="9180561" y="677502"/>
                </a:lnTo>
                <a:lnTo>
                  <a:pt x="9189683" y="696152"/>
                </a:lnTo>
                <a:lnTo>
                  <a:pt x="9208741" y="725650"/>
                </a:lnTo>
                <a:lnTo>
                  <a:pt x="9212975" y="734059"/>
                </a:lnTo>
                <a:lnTo>
                  <a:pt x="9236910" y="770127"/>
                </a:lnTo>
                <a:lnTo>
                  <a:pt x="9241379" y="778801"/>
                </a:lnTo>
                <a:lnTo>
                  <a:pt x="9264953" y="813442"/>
                </a:lnTo>
                <a:lnTo>
                  <a:pt x="9268283" y="819765"/>
                </a:lnTo>
                <a:lnTo>
                  <a:pt x="9292926" y="855148"/>
                </a:lnTo>
                <a:lnTo>
                  <a:pt x="9299996" y="868289"/>
                </a:lnTo>
                <a:lnTo>
                  <a:pt x="9304431" y="875491"/>
                </a:lnTo>
                <a:lnTo>
                  <a:pt x="9315041" y="886036"/>
                </a:lnTo>
                <a:lnTo>
                  <a:pt x="9335189" y="918131"/>
                </a:lnTo>
                <a:lnTo>
                  <a:pt x="9346641" y="929387"/>
                </a:lnTo>
                <a:lnTo>
                  <a:pt x="9364518" y="957326"/>
                </a:lnTo>
                <a:lnTo>
                  <a:pt x="9377216" y="969701"/>
                </a:lnTo>
                <a:lnTo>
                  <a:pt x="9392496" y="993184"/>
                </a:lnTo>
                <a:lnTo>
                  <a:pt x="9406576" y="1006861"/>
                </a:lnTo>
                <a:lnTo>
                  <a:pt x="9418939" y="1025477"/>
                </a:lnTo>
                <a:lnTo>
                  <a:pt x="9431425" y="1035221"/>
                </a:lnTo>
                <a:lnTo>
                  <a:pt x="9437236" y="1045958"/>
                </a:lnTo>
                <a:lnTo>
                  <a:pt x="9467673" y="1076390"/>
                </a:lnTo>
                <a:lnTo>
                  <a:pt x="9470036" y="1081148"/>
                </a:lnTo>
                <a:lnTo>
                  <a:pt x="9489964" y="1099522"/>
                </a:lnTo>
                <a:lnTo>
                  <a:pt x="9495590" y="1110415"/>
                </a:lnTo>
                <a:lnTo>
                  <a:pt x="9504069" y="1119976"/>
                </a:lnTo>
                <a:lnTo>
                  <a:pt x="9509308" y="1120826"/>
                </a:lnTo>
                <a:lnTo>
                  <a:pt x="9531465" y="1141027"/>
                </a:lnTo>
                <a:lnTo>
                  <a:pt x="9537447" y="1141303"/>
                </a:lnTo>
                <a:cubicBezTo>
                  <a:pt x="9544991" y="1143111"/>
                  <a:pt x="9549404" y="1146247"/>
                  <a:pt x="9550809" y="1150747"/>
                </a:cubicBezTo>
                <a:lnTo>
                  <a:pt x="9542617" y="1153319"/>
                </a:lnTo>
                <a:lnTo>
                  <a:pt x="9529319" y="1148376"/>
                </a:lnTo>
                <a:lnTo>
                  <a:pt x="9528140" y="1148747"/>
                </a:lnTo>
                <a:lnTo>
                  <a:pt x="9526129" y="1147190"/>
                </a:lnTo>
                <a:lnTo>
                  <a:pt x="9525837" y="1147081"/>
                </a:lnTo>
                <a:cubicBezTo>
                  <a:pt x="9456736" y="1143537"/>
                  <a:pt x="9185859" y="1213993"/>
                  <a:pt x="8878154" y="1294003"/>
                </a:cubicBezTo>
                <a:cubicBezTo>
                  <a:pt x="8388922" y="1421241"/>
                  <a:pt x="7715832" y="1596313"/>
                  <a:pt x="7072808" y="1698025"/>
                </a:cubicBezTo>
                <a:lnTo>
                  <a:pt x="6863611" y="1727703"/>
                </a:lnTo>
                <a:lnTo>
                  <a:pt x="6857598" y="1733378"/>
                </a:lnTo>
                <a:lnTo>
                  <a:pt x="6839164" y="1748426"/>
                </a:lnTo>
                <a:lnTo>
                  <a:pt x="6984026" y="1734246"/>
                </a:lnTo>
                <a:cubicBezTo>
                  <a:pt x="7355121" y="1688961"/>
                  <a:pt x="7730461" y="1618564"/>
                  <a:pt x="8055099" y="1548131"/>
                </a:cubicBezTo>
                <a:cubicBezTo>
                  <a:pt x="8872154" y="1370775"/>
                  <a:pt x="9552810" y="1155034"/>
                  <a:pt x="9559668" y="1152843"/>
                </a:cubicBezTo>
                <a:lnTo>
                  <a:pt x="9562049" y="1160463"/>
                </a:lnTo>
                <a:cubicBezTo>
                  <a:pt x="9555286" y="1162654"/>
                  <a:pt x="8874154" y="1378490"/>
                  <a:pt x="8056814" y="1555941"/>
                </a:cubicBezTo>
                <a:cubicBezTo>
                  <a:pt x="7699832" y="1633388"/>
                  <a:pt x="7281524" y="1710794"/>
                  <a:pt x="6874816" y="1754860"/>
                </a:cubicBezTo>
                <a:lnTo>
                  <a:pt x="6826600" y="1758681"/>
                </a:lnTo>
                <a:lnTo>
                  <a:pt x="6650086" y="1902767"/>
                </a:lnTo>
                <a:cubicBezTo>
                  <a:pt x="6578378" y="1958104"/>
                  <a:pt x="6504072" y="2012178"/>
                  <a:pt x="6426991" y="2064577"/>
                </a:cubicBezTo>
                <a:cubicBezTo>
                  <a:pt x="6091806" y="2292415"/>
                  <a:pt x="5733666" y="2465674"/>
                  <a:pt x="5362572" y="2579594"/>
                </a:cubicBezTo>
                <a:cubicBezTo>
                  <a:pt x="4983001" y="2696180"/>
                  <a:pt x="4576474" y="2754949"/>
                  <a:pt x="4151945" y="2754949"/>
                </a:cubicBezTo>
                <a:lnTo>
                  <a:pt x="4152040" y="2755044"/>
                </a:lnTo>
                <a:cubicBezTo>
                  <a:pt x="4096033" y="2755044"/>
                  <a:pt x="4039645" y="2753996"/>
                  <a:pt x="3982971" y="2751996"/>
                </a:cubicBezTo>
                <a:cubicBezTo>
                  <a:pt x="3470812" y="2733422"/>
                  <a:pt x="2627278" y="2255363"/>
                  <a:pt x="2009867" y="1857599"/>
                </a:cubicBezTo>
                <a:cubicBezTo>
                  <a:pt x="1759301" y="1696186"/>
                  <a:pt x="1524687" y="1534599"/>
                  <a:pt x="1329005" y="1395441"/>
                </a:cubicBezTo>
                <a:lnTo>
                  <a:pt x="1200078" y="1302676"/>
                </a:lnTo>
                <a:lnTo>
                  <a:pt x="1130377" y="1255691"/>
                </a:lnTo>
                <a:lnTo>
                  <a:pt x="1065203" y="1214990"/>
                </a:lnTo>
                <a:lnTo>
                  <a:pt x="1062172" y="1213052"/>
                </a:lnTo>
                <a:lnTo>
                  <a:pt x="1029092" y="1193933"/>
                </a:lnTo>
                <a:lnTo>
                  <a:pt x="1001533" y="1177600"/>
                </a:lnTo>
                <a:lnTo>
                  <a:pt x="992746" y="1172925"/>
                </a:lnTo>
                <a:lnTo>
                  <a:pt x="930227" y="1138749"/>
                </a:lnTo>
                <a:lnTo>
                  <a:pt x="856273" y="1101694"/>
                </a:lnTo>
                <a:lnTo>
                  <a:pt x="798496" y="1075530"/>
                </a:lnTo>
                <a:lnTo>
                  <a:pt x="789632" y="1071390"/>
                </a:lnTo>
                <a:lnTo>
                  <a:pt x="761725" y="1060000"/>
                </a:lnTo>
                <a:lnTo>
                  <a:pt x="725174" y="1044564"/>
                </a:lnTo>
                <a:lnTo>
                  <a:pt x="725019" y="1044507"/>
                </a:lnTo>
                <a:lnTo>
                  <a:pt x="649821" y="1016069"/>
                </a:lnTo>
                <a:lnTo>
                  <a:pt x="588299" y="995729"/>
                </a:lnTo>
                <a:lnTo>
                  <a:pt x="576876" y="991796"/>
                </a:lnTo>
                <a:lnTo>
                  <a:pt x="476358" y="961962"/>
                </a:lnTo>
                <a:lnTo>
                  <a:pt x="475401" y="961665"/>
                </a:lnTo>
                <a:lnTo>
                  <a:pt x="402301" y="946232"/>
                </a:lnTo>
                <a:lnTo>
                  <a:pt x="374897" y="940084"/>
                </a:lnTo>
                <a:lnTo>
                  <a:pt x="365185" y="938441"/>
                </a:lnTo>
                <a:lnTo>
                  <a:pt x="303444" y="927032"/>
                </a:lnTo>
                <a:lnTo>
                  <a:pt x="261936" y="921100"/>
                </a:lnTo>
                <a:lnTo>
                  <a:pt x="262134" y="919832"/>
                </a:lnTo>
                <a:lnTo>
                  <a:pt x="224693" y="916052"/>
                </a:lnTo>
                <a:lnTo>
                  <a:pt x="225035" y="913070"/>
                </a:lnTo>
                <a:lnTo>
                  <a:pt x="187546" y="910813"/>
                </a:lnTo>
                <a:lnTo>
                  <a:pt x="187851" y="906397"/>
                </a:lnTo>
                <a:lnTo>
                  <a:pt x="150303" y="905669"/>
                </a:lnTo>
                <a:lnTo>
                  <a:pt x="150519" y="899734"/>
                </a:lnTo>
                <a:lnTo>
                  <a:pt x="113061" y="900526"/>
                </a:lnTo>
                <a:lnTo>
                  <a:pt x="113061" y="893089"/>
                </a:lnTo>
                <a:lnTo>
                  <a:pt x="75723" y="895383"/>
                </a:lnTo>
                <a:lnTo>
                  <a:pt x="75265" y="886503"/>
                </a:lnTo>
                <a:lnTo>
                  <a:pt x="38385" y="890239"/>
                </a:lnTo>
                <a:lnTo>
                  <a:pt x="37623" y="881667"/>
                </a:lnTo>
                <a:cubicBezTo>
                  <a:pt x="51434" y="880429"/>
                  <a:pt x="1438086" y="753555"/>
                  <a:pt x="2729770" y="296451"/>
                </a:cubicBezTo>
                <a:cubicBezTo>
                  <a:pt x="3011140" y="196915"/>
                  <a:pt x="3265837" y="175388"/>
                  <a:pt x="3508435" y="230729"/>
                </a:cubicBezTo>
                <a:cubicBezTo>
                  <a:pt x="3927821" y="324836"/>
                  <a:pt x="4233383" y="632874"/>
                  <a:pt x="4556852" y="959009"/>
                </a:cubicBezTo>
                <a:cubicBezTo>
                  <a:pt x="4681118" y="1084275"/>
                  <a:pt x="4806964" y="1211134"/>
                  <a:pt x="4940850" y="1325745"/>
                </a:cubicBezTo>
                <a:lnTo>
                  <a:pt x="4981795" y="1358671"/>
                </a:lnTo>
                <a:lnTo>
                  <a:pt x="4890581" y="1278767"/>
                </a:lnTo>
                <a:cubicBezTo>
                  <a:pt x="4757574" y="1154939"/>
                  <a:pt x="4633148" y="1018922"/>
                  <a:pt x="4510275" y="884620"/>
                </a:cubicBezTo>
                <a:cubicBezTo>
                  <a:pt x="4027262" y="356554"/>
                  <a:pt x="3571015" y="-142175"/>
                  <a:pt x="2708912" y="193486"/>
                </a:cubicBezTo>
                <a:cubicBezTo>
                  <a:pt x="1405416" y="700977"/>
                  <a:pt x="14859" y="883287"/>
                  <a:pt x="1048" y="885001"/>
                </a:cubicBezTo>
                <a:lnTo>
                  <a:pt x="0" y="877095"/>
                </a:lnTo>
                <a:cubicBezTo>
                  <a:pt x="13907" y="875286"/>
                  <a:pt x="1403511" y="693168"/>
                  <a:pt x="2705959" y="185961"/>
                </a:cubicBezTo>
                <a:cubicBezTo>
                  <a:pt x="2922771" y="101545"/>
                  <a:pt x="3114004" y="69529"/>
                  <a:pt x="3286472" y="77273"/>
                </a:cubicBezTo>
                <a:cubicBezTo>
                  <a:pt x="3803872" y="100504"/>
                  <a:pt x="4152398" y="481569"/>
                  <a:pt x="4516086" y="879191"/>
                </a:cubicBezTo>
                <a:cubicBezTo>
                  <a:pt x="4761188" y="1147152"/>
                  <a:pt x="5012558" y="1421972"/>
                  <a:pt x="5325691" y="1592542"/>
                </a:cubicBezTo>
                <a:lnTo>
                  <a:pt x="5449737" y="1650811"/>
                </a:lnTo>
                <a:lnTo>
                  <a:pt x="5509376" y="1675575"/>
                </a:lnTo>
                <a:lnTo>
                  <a:pt x="5582480" y="1698970"/>
                </a:lnTo>
                <a:lnTo>
                  <a:pt x="5669689" y="1722509"/>
                </a:lnTo>
                <a:lnTo>
                  <a:pt x="5734060" y="1736674"/>
                </a:lnTo>
                <a:lnTo>
                  <a:pt x="5785878" y="1744472"/>
                </a:lnTo>
                <a:lnTo>
                  <a:pt x="5880514" y="1754949"/>
                </a:lnTo>
                <a:lnTo>
                  <a:pt x="5918980" y="1757600"/>
                </a:lnTo>
                <a:lnTo>
                  <a:pt x="5919424" y="1757621"/>
                </a:lnTo>
                <a:lnTo>
                  <a:pt x="5948325" y="1757634"/>
                </a:lnTo>
                <a:lnTo>
                  <a:pt x="6081987" y="1738884"/>
                </a:lnTo>
                <a:lnTo>
                  <a:pt x="6226676" y="1712232"/>
                </a:lnTo>
                <a:lnTo>
                  <a:pt x="6288240" y="1697701"/>
                </a:lnTo>
                <a:cubicBezTo>
                  <a:pt x="6472189" y="1651300"/>
                  <a:pt x="6665283" y="1594274"/>
                  <a:pt x="6861691" y="1532364"/>
                </a:cubicBezTo>
                <a:lnTo>
                  <a:pt x="6957380" y="1500974"/>
                </a:lnTo>
                <a:lnTo>
                  <a:pt x="6973417" y="1491770"/>
                </a:lnTo>
                <a:lnTo>
                  <a:pt x="7008512" y="1470882"/>
                </a:lnTo>
                <a:lnTo>
                  <a:pt x="7079942" y="1424636"/>
                </a:lnTo>
                <a:lnTo>
                  <a:pt x="7146141" y="1378117"/>
                </a:lnTo>
                <a:lnTo>
                  <a:pt x="7213834" y="1326589"/>
                </a:lnTo>
                <a:lnTo>
                  <a:pt x="7274451" y="1276691"/>
                </a:lnTo>
                <a:lnTo>
                  <a:pt x="7342648" y="1216071"/>
                </a:lnTo>
                <a:lnTo>
                  <a:pt x="7404520" y="1156754"/>
                </a:lnTo>
                <a:lnTo>
                  <a:pt x="7476066" y="1082865"/>
                </a:lnTo>
                <a:lnTo>
                  <a:pt x="7545364" y="1006859"/>
                </a:lnTo>
                <a:cubicBezTo>
                  <a:pt x="7642806" y="894591"/>
                  <a:pt x="7733785" y="785500"/>
                  <a:pt x="7819451" y="682785"/>
                </a:cubicBezTo>
                <a:cubicBezTo>
                  <a:pt x="8148599" y="287914"/>
                  <a:pt x="8392274" y="-4154"/>
                  <a:pt x="8617264" y="4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4"/>
          <p:cNvSpPr/>
          <p:nvPr/>
        </p:nvSpPr>
        <p:spPr>
          <a:xfrm rot="-903840">
            <a:off x="-4522655" y="-1981158"/>
            <a:ext cx="11313413" cy="2708162"/>
          </a:xfrm>
          <a:custGeom>
            <a:avLst/>
            <a:gdLst/>
            <a:ahLst/>
            <a:cxnLst/>
            <a:rect l="l" t="t" r="r" b="b"/>
            <a:pathLst>
              <a:path w="9562049" h="2755044" extrusionOk="0">
                <a:moveTo>
                  <a:pt x="5957905" y="1796039"/>
                </a:moveTo>
                <a:lnTo>
                  <a:pt x="5865778" y="1799972"/>
                </a:lnTo>
                <a:lnTo>
                  <a:pt x="5865682" y="1799972"/>
                </a:lnTo>
                <a:lnTo>
                  <a:pt x="5840375" y="1798581"/>
                </a:lnTo>
                <a:lnTo>
                  <a:pt x="5801399" y="1800301"/>
                </a:lnTo>
                <a:lnTo>
                  <a:pt x="5857039" y="1803034"/>
                </a:lnTo>
                <a:close/>
                <a:moveTo>
                  <a:pt x="6058025" y="1785439"/>
                </a:moveTo>
                <a:lnTo>
                  <a:pt x="5993099" y="1793598"/>
                </a:lnTo>
                <a:lnTo>
                  <a:pt x="6026179" y="1791304"/>
                </a:lnTo>
                <a:lnTo>
                  <a:pt x="6060431" y="1785517"/>
                </a:lnTo>
                <a:close/>
                <a:moveTo>
                  <a:pt x="5971768" y="1779152"/>
                </a:moveTo>
                <a:lnTo>
                  <a:pt x="5949646" y="1783530"/>
                </a:lnTo>
                <a:lnTo>
                  <a:pt x="5980649" y="1782827"/>
                </a:lnTo>
                <a:lnTo>
                  <a:pt x="5991868" y="1781417"/>
                </a:lnTo>
                <a:close/>
                <a:moveTo>
                  <a:pt x="6287211" y="1778941"/>
                </a:moveTo>
                <a:lnTo>
                  <a:pt x="6273368" y="1782499"/>
                </a:lnTo>
                <a:lnTo>
                  <a:pt x="6275506" y="1782478"/>
                </a:lnTo>
                <a:close/>
                <a:moveTo>
                  <a:pt x="5917701" y="1773060"/>
                </a:moveTo>
                <a:lnTo>
                  <a:pt x="5890162" y="1776921"/>
                </a:lnTo>
                <a:lnTo>
                  <a:pt x="5777928" y="1783243"/>
                </a:lnTo>
                <a:lnTo>
                  <a:pt x="5812500" y="1786640"/>
                </a:lnTo>
                <a:lnTo>
                  <a:pt x="5851555" y="1785755"/>
                </a:lnTo>
                <a:lnTo>
                  <a:pt x="5933084" y="1774793"/>
                </a:lnTo>
                <a:close/>
                <a:moveTo>
                  <a:pt x="6357921" y="1772904"/>
                </a:moveTo>
                <a:lnTo>
                  <a:pt x="6357374" y="1772926"/>
                </a:lnTo>
                <a:lnTo>
                  <a:pt x="6353645" y="1774272"/>
                </a:lnTo>
                <a:lnTo>
                  <a:pt x="6328191" y="1781961"/>
                </a:lnTo>
                <a:lnTo>
                  <a:pt x="6332009" y="1781923"/>
                </a:lnTo>
                <a:close/>
                <a:moveTo>
                  <a:pt x="6412660" y="1770709"/>
                </a:moveTo>
                <a:lnTo>
                  <a:pt x="6408935" y="1770859"/>
                </a:lnTo>
                <a:lnTo>
                  <a:pt x="6397242" y="1775608"/>
                </a:lnTo>
                <a:lnTo>
                  <a:pt x="6380467" y="1781447"/>
                </a:lnTo>
                <a:lnTo>
                  <a:pt x="6385585" y="1781397"/>
                </a:lnTo>
                <a:close/>
                <a:moveTo>
                  <a:pt x="6464934" y="1768613"/>
                </a:moveTo>
                <a:lnTo>
                  <a:pt x="6458425" y="1768874"/>
                </a:lnTo>
                <a:lnTo>
                  <a:pt x="6441592" y="1776494"/>
                </a:lnTo>
                <a:lnTo>
                  <a:pt x="6432582" y="1780050"/>
                </a:lnTo>
                <a:lnTo>
                  <a:pt x="6439959" y="1779656"/>
                </a:lnTo>
                <a:close/>
                <a:moveTo>
                  <a:pt x="6518573" y="1765142"/>
                </a:moveTo>
                <a:lnTo>
                  <a:pt x="6508887" y="1766120"/>
                </a:lnTo>
                <a:lnTo>
                  <a:pt x="6486837" y="1777152"/>
                </a:lnTo>
                <a:lnTo>
                  <a:pt x="6494971" y="1776717"/>
                </a:lnTo>
                <a:close/>
                <a:moveTo>
                  <a:pt x="6573620" y="1759587"/>
                </a:moveTo>
                <a:lnTo>
                  <a:pt x="6563303" y="1760628"/>
                </a:lnTo>
                <a:lnTo>
                  <a:pt x="6538234" y="1774406"/>
                </a:lnTo>
                <a:lnTo>
                  <a:pt x="6547501" y="1773911"/>
                </a:lnTo>
                <a:lnTo>
                  <a:pt x="6569898" y="1761821"/>
                </a:lnTo>
                <a:close/>
                <a:moveTo>
                  <a:pt x="6397831" y="1758671"/>
                </a:moveTo>
                <a:lnTo>
                  <a:pt x="6396451" y="1758811"/>
                </a:lnTo>
                <a:lnTo>
                  <a:pt x="6384256" y="1763216"/>
                </a:lnTo>
                <a:lnTo>
                  <a:pt x="6385994" y="1763132"/>
                </a:lnTo>
                <a:lnTo>
                  <a:pt x="6391975" y="1761050"/>
                </a:lnTo>
                <a:close/>
                <a:moveTo>
                  <a:pt x="6626017" y="1754299"/>
                </a:moveTo>
                <a:lnTo>
                  <a:pt x="6615104" y="1755400"/>
                </a:lnTo>
                <a:lnTo>
                  <a:pt x="6587863" y="1771756"/>
                </a:lnTo>
                <a:lnTo>
                  <a:pt x="6598509" y="1771187"/>
                </a:lnTo>
                <a:lnTo>
                  <a:pt x="6615567" y="1761121"/>
                </a:lnTo>
                <a:close/>
                <a:moveTo>
                  <a:pt x="6455038" y="1752853"/>
                </a:moveTo>
                <a:lnTo>
                  <a:pt x="6452663" y="1753095"/>
                </a:lnTo>
                <a:lnTo>
                  <a:pt x="6433597" y="1760840"/>
                </a:lnTo>
                <a:lnTo>
                  <a:pt x="6437849" y="1760635"/>
                </a:lnTo>
                <a:close/>
                <a:moveTo>
                  <a:pt x="6676704" y="1749183"/>
                </a:moveTo>
                <a:lnTo>
                  <a:pt x="6666005" y="1750263"/>
                </a:lnTo>
                <a:lnTo>
                  <a:pt x="6638770" y="1768041"/>
                </a:lnTo>
                <a:lnTo>
                  <a:pt x="6650662" y="1766877"/>
                </a:lnTo>
                <a:lnTo>
                  <a:pt x="6662332" y="1759377"/>
                </a:lnTo>
                <a:close/>
                <a:moveTo>
                  <a:pt x="6509168" y="1747349"/>
                </a:moveTo>
                <a:lnTo>
                  <a:pt x="6505061" y="1747766"/>
                </a:lnTo>
                <a:lnTo>
                  <a:pt x="6481246" y="1758545"/>
                </a:lnTo>
                <a:lnTo>
                  <a:pt x="6487384" y="1758250"/>
                </a:lnTo>
                <a:close/>
                <a:moveTo>
                  <a:pt x="6726352" y="1744172"/>
                </a:moveTo>
                <a:lnTo>
                  <a:pt x="6715151" y="1745303"/>
                </a:lnTo>
                <a:lnTo>
                  <a:pt x="6690183" y="1763008"/>
                </a:lnTo>
                <a:lnTo>
                  <a:pt x="6702798" y="1761773"/>
                </a:lnTo>
                <a:lnTo>
                  <a:pt x="6708776" y="1757619"/>
                </a:lnTo>
                <a:close/>
                <a:moveTo>
                  <a:pt x="6561223" y="1742055"/>
                </a:moveTo>
                <a:lnTo>
                  <a:pt x="6555907" y="1742595"/>
                </a:lnTo>
                <a:lnTo>
                  <a:pt x="6528584" y="1756266"/>
                </a:lnTo>
                <a:lnTo>
                  <a:pt x="6531040" y="1756147"/>
                </a:lnTo>
                <a:lnTo>
                  <a:pt x="6536671" y="1755549"/>
                </a:lnTo>
                <a:close/>
                <a:moveTo>
                  <a:pt x="6766402" y="1740131"/>
                </a:moveTo>
                <a:lnTo>
                  <a:pt x="6763596" y="1740414"/>
                </a:lnTo>
                <a:lnTo>
                  <a:pt x="6740497" y="1758083"/>
                </a:lnTo>
                <a:lnTo>
                  <a:pt x="6743954" y="1757745"/>
                </a:lnTo>
                <a:close/>
                <a:moveTo>
                  <a:pt x="6611296" y="1736963"/>
                </a:moveTo>
                <a:lnTo>
                  <a:pt x="6605241" y="1737578"/>
                </a:lnTo>
                <a:lnTo>
                  <a:pt x="6581143" y="1750823"/>
                </a:lnTo>
                <a:lnTo>
                  <a:pt x="6589734" y="1749910"/>
                </a:lnTo>
                <a:close/>
                <a:moveTo>
                  <a:pt x="6825963" y="1733044"/>
                </a:moveTo>
                <a:lnTo>
                  <a:pt x="6804654" y="1736067"/>
                </a:lnTo>
                <a:lnTo>
                  <a:pt x="6781735" y="1754047"/>
                </a:lnTo>
                <a:lnTo>
                  <a:pt x="6803295" y="1751937"/>
                </a:lnTo>
                <a:close/>
                <a:moveTo>
                  <a:pt x="6539317" y="1732262"/>
                </a:moveTo>
                <a:lnTo>
                  <a:pt x="6529067" y="1736901"/>
                </a:lnTo>
                <a:lnTo>
                  <a:pt x="6530368" y="1736740"/>
                </a:lnTo>
                <a:close/>
                <a:moveTo>
                  <a:pt x="6662648" y="1730384"/>
                </a:moveTo>
                <a:lnTo>
                  <a:pt x="6654923" y="1731493"/>
                </a:lnTo>
                <a:lnTo>
                  <a:pt x="6631670" y="1745454"/>
                </a:lnTo>
                <a:lnTo>
                  <a:pt x="6641100" y="1744452"/>
                </a:lnTo>
                <a:close/>
                <a:moveTo>
                  <a:pt x="6713497" y="1723087"/>
                </a:moveTo>
                <a:lnTo>
                  <a:pt x="6705988" y="1724164"/>
                </a:lnTo>
                <a:lnTo>
                  <a:pt x="6681481" y="1740161"/>
                </a:lnTo>
                <a:lnTo>
                  <a:pt x="6690825" y="1739168"/>
                </a:lnTo>
                <a:close/>
                <a:moveTo>
                  <a:pt x="6600137" y="1720666"/>
                </a:moveTo>
                <a:lnTo>
                  <a:pt x="6599557" y="1720757"/>
                </a:lnTo>
                <a:lnTo>
                  <a:pt x="6579858" y="1730613"/>
                </a:lnTo>
                <a:lnTo>
                  <a:pt x="6582675" y="1730264"/>
                </a:lnTo>
                <a:close/>
                <a:moveTo>
                  <a:pt x="6763245" y="1715947"/>
                </a:moveTo>
                <a:lnTo>
                  <a:pt x="6754850" y="1717152"/>
                </a:lnTo>
                <a:lnTo>
                  <a:pt x="6729616" y="1735046"/>
                </a:lnTo>
                <a:lnTo>
                  <a:pt x="6739679" y="1733977"/>
                </a:lnTo>
                <a:close/>
                <a:moveTo>
                  <a:pt x="6651911" y="1712574"/>
                </a:moveTo>
                <a:lnTo>
                  <a:pt x="6650269" y="1712830"/>
                </a:lnTo>
                <a:lnTo>
                  <a:pt x="6628980" y="1724531"/>
                </a:lnTo>
                <a:lnTo>
                  <a:pt x="6632782" y="1724061"/>
                </a:lnTo>
                <a:close/>
                <a:moveTo>
                  <a:pt x="6804826" y="1709980"/>
                </a:moveTo>
                <a:lnTo>
                  <a:pt x="6803045" y="1710235"/>
                </a:lnTo>
                <a:lnTo>
                  <a:pt x="6777226" y="1729987"/>
                </a:lnTo>
                <a:lnTo>
                  <a:pt x="6779659" y="1729728"/>
                </a:lnTo>
                <a:close/>
                <a:moveTo>
                  <a:pt x="6701896" y="1704761"/>
                </a:moveTo>
                <a:lnTo>
                  <a:pt x="6698587" y="1705278"/>
                </a:lnTo>
                <a:lnTo>
                  <a:pt x="6676270" y="1718677"/>
                </a:lnTo>
                <a:lnTo>
                  <a:pt x="6681589" y="1718018"/>
                </a:lnTo>
                <a:close/>
                <a:moveTo>
                  <a:pt x="6863789" y="1701518"/>
                </a:moveTo>
                <a:lnTo>
                  <a:pt x="6845312" y="1704170"/>
                </a:lnTo>
                <a:lnTo>
                  <a:pt x="6817915" y="1725663"/>
                </a:lnTo>
                <a:lnTo>
                  <a:pt x="6830427" y="1724333"/>
                </a:lnTo>
                <a:lnTo>
                  <a:pt x="6837681" y="1723277"/>
                </a:lnTo>
                <a:close/>
                <a:moveTo>
                  <a:pt x="6749917" y="1697255"/>
                </a:moveTo>
                <a:lnTo>
                  <a:pt x="6746362" y="1697810"/>
                </a:lnTo>
                <a:lnTo>
                  <a:pt x="6723318" y="1712852"/>
                </a:lnTo>
                <a:lnTo>
                  <a:pt x="6728901" y="1712161"/>
                </a:lnTo>
                <a:close/>
                <a:moveTo>
                  <a:pt x="5506630" y="1693974"/>
                </a:moveTo>
                <a:lnTo>
                  <a:pt x="5515697" y="1697384"/>
                </a:lnTo>
                <a:lnTo>
                  <a:pt x="5529932" y="1700950"/>
                </a:lnTo>
                <a:close/>
                <a:moveTo>
                  <a:pt x="6800439" y="1687491"/>
                </a:moveTo>
                <a:lnTo>
                  <a:pt x="6795225" y="1688522"/>
                </a:lnTo>
                <a:lnTo>
                  <a:pt x="6770340" y="1706168"/>
                </a:lnTo>
                <a:lnTo>
                  <a:pt x="6777519" y="1705027"/>
                </a:lnTo>
                <a:close/>
                <a:moveTo>
                  <a:pt x="6729912" y="1686470"/>
                </a:moveTo>
                <a:lnTo>
                  <a:pt x="6721405" y="1691578"/>
                </a:lnTo>
                <a:lnTo>
                  <a:pt x="6722314" y="1691431"/>
                </a:lnTo>
                <a:close/>
                <a:moveTo>
                  <a:pt x="6844611" y="1678761"/>
                </a:moveTo>
                <a:lnTo>
                  <a:pt x="6844043" y="1678873"/>
                </a:lnTo>
                <a:lnTo>
                  <a:pt x="6818342" y="1698534"/>
                </a:lnTo>
                <a:lnTo>
                  <a:pt x="6819685" y="1698320"/>
                </a:lnTo>
                <a:close/>
                <a:moveTo>
                  <a:pt x="6781135" y="1675112"/>
                </a:moveTo>
                <a:lnTo>
                  <a:pt x="6767281" y="1684156"/>
                </a:lnTo>
                <a:lnTo>
                  <a:pt x="6768712" y="1683924"/>
                </a:lnTo>
                <a:close/>
                <a:moveTo>
                  <a:pt x="6900421" y="1667730"/>
                </a:moveTo>
                <a:lnTo>
                  <a:pt x="6888843" y="1670018"/>
                </a:lnTo>
                <a:lnTo>
                  <a:pt x="6861180" y="1691721"/>
                </a:lnTo>
                <a:lnTo>
                  <a:pt x="6878171" y="1689018"/>
                </a:lnTo>
                <a:close/>
                <a:moveTo>
                  <a:pt x="6860993" y="1665907"/>
                </a:moveTo>
                <a:lnTo>
                  <a:pt x="6860782" y="1666068"/>
                </a:lnTo>
                <a:lnTo>
                  <a:pt x="6860789" y="1666066"/>
                </a:lnTo>
                <a:close/>
                <a:moveTo>
                  <a:pt x="6838548" y="1658335"/>
                </a:moveTo>
                <a:lnTo>
                  <a:pt x="6837457" y="1658575"/>
                </a:lnTo>
                <a:lnTo>
                  <a:pt x="6813477" y="1675580"/>
                </a:lnTo>
                <a:lnTo>
                  <a:pt x="6816911" y="1674889"/>
                </a:lnTo>
                <a:close/>
                <a:moveTo>
                  <a:pt x="6931592" y="1637906"/>
                </a:moveTo>
                <a:lnTo>
                  <a:pt x="6929069" y="1638460"/>
                </a:lnTo>
                <a:lnTo>
                  <a:pt x="6905285" y="1657119"/>
                </a:lnTo>
                <a:lnTo>
                  <a:pt x="6913168" y="1655534"/>
                </a:lnTo>
                <a:close/>
                <a:moveTo>
                  <a:pt x="1687752" y="1618803"/>
                </a:moveTo>
                <a:lnTo>
                  <a:pt x="1777179" y="1679712"/>
                </a:lnTo>
                <a:cubicBezTo>
                  <a:pt x="1856214" y="1732659"/>
                  <a:pt x="1937870" y="1786423"/>
                  <a:pt x="2021297" y="1840168"/>
                </a:cubicBezTo>
                <a:cubicBezTo>
                  <a:pt x="2903503" y="2408525"/>
                  <a:pt x="3582064" y="2716563"/>
                  <a:pt x="3983733" y="2731136"/>
                </a:cubicBezTo>
                <a:cubicBezTo>
                  <a:pt x="4041836" y="2733232"/>
                  <a:pt x="4099462" y="2734280"/>
                  <a:pt x="4156040" y="2734280"/>
                </a:cubicBezTo>
                <a:cubicBezTo>
                  <a:pt x="5254392" y="2734280"/>
                  <a:pt x="6059384" y="2345172"/>
                  <a:pt x="6675493" y="1858454"/>
                </a:cubicBezTo>
                <a:lnTo>
                  <a:pt x="6791902" y="1761432"/>
                </a:lnTo>
                <a:lnTo>
                  <a:pt x="6770121" y="1763158"/>
                </a:lnTo>
                <a:lnTo>
                  <a:pt x="6582724" y="1910176"/>
                </a:lnTo>
                <a:cubicBezTo>
                  <a:pt x="5901020" y="2394617"/>
                  <a:pt x="5119780" y="2631599"/>
                  <a:pt x="4200712" y="2631599"/>
                </a:cubicBezTo>
                <a:lnTo>
                  <a:pt x="4200617" y="2631599"/>
                </a:lnTo>
                <a:cubicBezTo>
                  <a:pt x="4121179" y="2631599"/>
                  <a:pt x="4040597" y="2629789"/>
                  <a:pt x="3959063" y="2626265"/>
                </a:cubicBezTo>
                <a:cubicBezTo>
                  <a:pt x="3765800" y="2617312"/>
                  <a:pt x="3510912" y="2548255"/>
                  <a:pt x="3179537" y="2415001"/>
                </a:cubicBezTo>
                <a:cubicBezTo>
                  <a:pt x="2847770" y="2281621"/>
                  <a:pt x="2486869" y="2093054"/>
                  <a:pt x="2147027" y="1896512"/>
                </a:cubicBezTo>
                <a:close/>
                <a:moveTo>
                  <a:pt x="6901051" y="1608839"/>
                </a:moveTo>
                <a:lnTo>
                  <a:pt x="6856871" y="1644024"/>
                </a:lnTo>
                <a:lnTo>
                  <a:pt x="6857390" y="1643920"/>
                </a:lnTo>
                <a:lnTo>
                  <a:pt x="6883049" y="1624290"/>
                </a:lnTo>
                <a:close/>
                <a:moveTo>
                  <a:pt x="5104286" y="1603687"/>
                </a:moveTo>
                <a:lnTo>
                  <a:pt x="5112062" y="1608089"/>
                </a:lnTo>
                <a:cubicBezTo>
                  <a:pt x="5297131" y="1706293"/>
                  <a:pt x="5486201" y="1777305"/>
                  <a:pt x="5691057" y="1789055"/>
                </a:cubicBezTo>
                <a:lnTo>
                  <a:pt x="5697804" y="1788934"/>
                </a:lnTo>
                <a:lnTo>
                  <a:pt x="5569052" y="1768156"/>
                </a:lnTo>
                <a:lnTo>
                  <a:pt x="5474716" y="1743702"/>
                </a:lnTo>
                <a:lnTo>
                  <a:pt x="5467683" y="1742215"/>
                </a:lnTo>
                <a:lnTo>
                  <a:pt x="5463670" y="1740839"/>
                </a:lnTo>
                <a:lnTo>
                  <a:pt x="5427445" y="1731449"/>
                </a:lnTo>
                <a:cubicBezTo>
                  <a:pt x="5334205" y="1703037"/>
                  <a:pt x="5243074" y="1667197"/>
                  <a:pt x="5152745" y="1626652"/>
                </a:cubicBezTo>
                <a:close/>
                <a:moveTo>
                  <a:pt x="6768341" y="1595110"/>
                </a:moveTo>
                <a:lnTo>
                  <a:pt x="6587108" y="1643185"/>
                </a:lnTo>
                <a:cubicBezTo>
                  <a:pt x="6475794" y="1670859"/>
                  <a:pt x="6366810" y="1695826"/>
                  <a:pt x="6261184" y="1717109"/>
                </a:cubicBezTo>
                <a:lnTo>
                  <a:pt x="6242028" y="1720635"/>
                </a:lnTo>
                <a:lnTo>
                  <a:pt x="6109954" y="1751806"/>
                </a:lnTo>
                <a:lnTo>
                  <a:pt x="6080188" y="1757696"/>
                </a:lnTo>
                <a:lnTo>
                  <a:pt x="6087182" y="1757699"/>
                </a:lnTo>
                <a:lnTo>
                  <a:pt x="6254680" y="1743756"/>
                </a:lnTo>
                <a:lnTo>
                  <a:pt x="6404277" y="1714473"/>
                </a:lnTo>
                <a:lnTo>
                  <a:pt x="6467774" y="1698902"/>
                </a:lnTo>
                <a:lnTo>
                  <a:pt x="6562345" y="1671631"/>
                </a:lnTo>
                <a:lnTo>
                  <a:pt x="6639626" y="1646324"/>
                </a:lnTo>
                <a:lnTo>
                  <a:pt x="6691450" y="1627225"/>
                </a:lnTo>
                <a:lnTo>
                  <a:pt x="6754909" y="1601198"/>
                </a:lnTo>
                <a:close/>
                <a:moveTo>
                  <a:pt x="6958382" y="1585509"/>
                </a:moveTo>
                <a:lnTo>
                  <a:pt x="6904229" y="1631980"/>
                </a:lnTo>
                <a:lnTo>
                  <a:pt x="6929592" y="1612078"/>
                </a:lnTo>
                <a:close/>
                <a:moveTo>
                  <a:pt x="1609169" y="1545424"/>
                </a:moveTo>
                <a:lnTo>
                  <a:pt x="1956037" y="1760390"/>
                </a:lnTo>
                <a:cubicBezTo>
                  <a:pt x="2350614" y="1997424"/>
                  <a:pt x="2789834" y="2236539"/>
                  <a:pt x="3187063" y="2396237"/>
                </a:cubicBezTo>
                <a:cubicBezTo>
                  <a:pt x="3516246" y="2528634"/>
                  <a:pt x="3769039" y="2597214"/>
                  <a:pt x="3959920" y="2605977"/>
                </a:cubicBezTo>
                <a:cubicBezTo>
                  <a:pt x="4980048" y="2650268"/>
                  <a:pt x="5834059" y="2417192"/>
                  <a:pt x="6570818" y="1893602"/>
                </a:cubicBezTo>
                <a:lnTo>
                  <a:pt x="6733340" y="1766074"/>
                </a:lnTo>
                <a:lnTo>
                  <a:pt x="6729672" y="1766365"/>
                </a:lnTo>
                <a:lnTo>
                  <a:pt x="6720266" y="1773560"/>
                </a:lnTo>
                <a:cubicBezTo>
                  <a:pt x="6660504" y="1817250"/>
                  <a:pt x="6599239" y="1859944"/>
                  <a:pt x="6536433" y="1901318"/>
                </a:cubicBezTo>
                <a:cubicBezTo>
                  <a:pt x="5910259" y="2313751"/>
                  <a:pt x="5190360" y="2510347"/>
                  <a:pt x="4292438" y="2510347"/>
                </a:cubicBezTo>
                <a:lnTo>
                  <a:pt x="4292343" y="2510442"/>
                </a:lnTo>
                <a:cubicBezTo>
                  <a:pt x="4176328" y="2510442"/>
                  <a:pt x="4057361" y="2507204"/>
                  <a:pt x="3935156" y="2500631"/>
                </a:cubicBezTo>
                <a:cubicBezTo>
                  <a:pt x="3748561" y="2490725"/>
                  <a:pt x="3508340" y="2430051"/>
                  <a:pt x="3156202" y="2304131"/>
                </a:cubicBezTo>
                <a:cubicBezTo>
                  <a:pt x="2695273" y="2139233"/>
                  <a:pt x="2180813" y="1873549"/>
                  <a:pt x="1742846" y="1623389"/>
                </a:cubicBezTo>
                <a:close/>
                <a:moveTo>
                  <a:pt x="6904381" y="1529934"/>
                </a:moveTo>
                <a:lnTo>
                  <a:pt x="6669735" y="1603721"/>
                </a:lnTo>
                <a:lnTo>
                  <a:pt x="6458736" y="1662414"/>
                </a:lnTo>
                <a:lnTo>
                  <a:pt x="6823944" y="1569909"/>
                </a:lnTo>
                <a:lnTo>
                  <a:pt x="6828835" y="1567692"/>
                </a:lnTo>
                <a:lnTo>
                  <a:pt x="6902508" y="1530957"/>
                </a:lnTo>
                <a:close/>
                <a:moveTo>
                  <a:pt x="7207758" y="1471847"/>
                </a:moveTo>
                <a:lnTo>
                  <a:pt x="7102416" y="1502305"/>
                </a:lnTo>
                <a:lnTo>
                  <a:pt x="7090936" y="1513141"/>
                </a:lnTo>
                <a:close/>
                <a:moveTo>
                  <a:pt x="1520962" y="1471173"/>
                </a:moveTo>
                <a:lnTo>
                  <a:pt x="1544357" y="1485183"/>
                </a:lnTo>
                <a:cubicBezTo>
                  <a:pt x="2019988" y="1766278"/>
                  <a:pt x="2627707" y="2094057"/>
                  <a:pt x="3162869" y="2285462"/>
                </a:cubicBezTo>
                <a:cubicBezTo>
                  <a:pt x="3513102" y="2410811"/>
                  <a:pt x="3751704" y="2471009"/>
                  <a:pt x="3936298" y="2480915"/>
                </a:cubicBezTo>
                <a:cubicBezTo>
                  <a:pt x="4999479" y="2537588"/>
                  <a:pt x="5822249" y="2348231"/>
                  <a:pt x="6525574" y="1884935"/>
                </a:cubicBezTo>
                <a:lnTo>
                  <a:pt x="6691881" y="1769360"/>
                </a:lnTo>
                <a:lnTo>
                  <a:pt x="6679884" y="1770311"/>
                </a:lnTo>
                <a:lnTo>
                  <a:pt x="6672869" y="1775286"/>
                </a:lnTo>
                <a:cubicBezTo>
                  <a:pt x="6613231" y="1815656"/>
                  <a:pt x="6552292" y="1854920"/>
                  <a:pt x="6490046" y="1892746"/>
                </a:cubicBezTo>
                <a:cubicBezTo>
                  <a:pt x="5931024" y="2232407"/>
                  <a:pt x="5278276" y="2391475"/>
                  <a:pt x="4416168" y="2391475"/>
                </a:cubicBezTo>
                <a:cubicBezTo>
                  <a:pt x="4255386" y="2391475"/>
                  <a:pt x="4087365" y="2385950"/>
                  <a:pt x="3911343" y="2374997"/>
                </a:cubicBezTo>
                <a:cubicBezTo>
                  <a:pt x="3705413" y="2362233"/>
                  <a:pt x="3451191" y="2293082"/>
                  <a:pt x="3132866" y="2193164"/>
                </a:cubicBezTo>
                <a:cubicBezTo>
                  <a:pt x="2667067" y="2046929"/>
                  <a:pt x="2149407" y="1803320"/>
                  <a:pt x="1709367" y="1572330"/>
                </a:cubicBezTo>
                <a:close/>
                <a:moveTo>
                  <a:pt x="1439950" y="1405419"/>
                </a:moveTo>
                <a:lnTo>
                  <a:pt x="1509008" y="1443570"/>
                </a:lnTo>
                <a:cubicBezTo>
                  <a:pt x="1986627" y="1703698"/>
                  <a:pt x="2597751" y="2005188"/>
                  <a:pt x="3138581" y="2174971"/>
                </a:cubicBezTo>
                <a:cubicBezTo>
                  <a:pt x="3455573" y="2274508"/>
                  <a:pt x="3708461" y="2343374"/>
                  <a:pt x="3912486" y="2356042"/>
                </a:cubicBezTo>
                <a:cubicBezTo>
                  <a:pt x="5028530" y="2425289"/>
                  <a:pt x="5820439" y="2277365"/>
                  <a:pt x="6480141" y="1876458"/>
                </a:cubicBezTo>
                <a:lnTo>
                  <a:pt x="6640454" y="1773437"/>
                </a:lnTo>
                <a:lnTo>
                  <a:pt x="6629128" y="1774335"/>
                </a:lnTo>
                <a:lnTo>
                  <a:pt x="6625243" y="1776870"/>
                </a:lnTo>
                <a:cubicBezTo>
                  <a:pt x="6566083" y="1813688"/>
                  <a:pt x="6505644" y="1849442"/>
                  <a:pt x="6443850" y="1883887"/>
                </a:cubicBezTo>
                <a:cubicBezTo>
                  <a:pt x="5906926" y="2183163"/>
                  <a:pt x="5314566" y="2279080"/>
                  <a:pt x="4629718" y="2279080"/>
                </a:cubicBezTo>
                <a:lnTo>
                  <a:pt x="4629718" y="2279175"/>
                </a:lnTo>
                <a:cubicBezTo>
                  <a:pt x="4393784" y="2279175"/>
                  <a:pt x="4146896" y="2267745"/>
                  <a:pt x="3887435" y="2249457"/>
                </a:cubicBezTo>
                <a:cubicBezTo>
                  <a:pt x="3670265" y="2234121"/>
                  <a:pt x="3397851" y="2160303"/>
                  <a:pt x="3109434" y="2082198"/>
                </a:cubicBezTo>
                <a:cubicBezTo>
                  <a:pt x="2732735" y="1980206"/>
                  <a:pt x="2324015" y="1818044"/>
                  <a:pt x="1949244" y="1648802"/>
                </a:cubicBezTo>
                <a:close/>
                <a:moveTo>
                  <a:pt x="7408760" y="1365379"/>
                </a:moveTo>
                <a:lnTo>
                  <a:pt x="7264505" y="1413219"/>
                </a:lnTo>
                <a:lnTo>
                  <a:pt x="7143763" y="1463279"/>
                </a:lnTo>
                <a:lnTo>
                  <a:pt x="7132850" y="1473580"/>
                </a:lnTo>
                <a:lnTo>
                  <a:pt x="7276960" y="1419338"/>
                </a:lnTo>
                <a:close/>
                <a:moveTo>
                  <a:pt x="1372467" y="1350138"/>
                </a:moveTo>
                <a:lnTo>
                  <a:pt x="1473468" y="1402006"/>
                </a:lnTo>
                <a:cubicBezTo>
                  <a:pt x="1953052" y="1641190"/>
                  <a:pt x="2567605" y="1916368"/>
                  <a:pt x="3114292" y="2064386"/>
                </a:cubicBezTo>
                <a:cubicBezTo>
                  <a:pt x="3401756" y="2142205"/>
                  <a:pt x="3673313" y="2215738"/>
                  <a:pt x="3888768" y="2230978"/>
                </a:cubicBezTo>
                <a:cubicBezTo>
                  <a:pt x="4897752" y="2302416"/>
                  <a:pt x="5716902" y="2268030"/>
                  <a:pt x="6434801" y="1867790"/>
                </a:cubicBezTo>
                <a:lnTo>
                  <a:pt x="6587596" y="1777627"/>
                </a:lnTo>
                <a:lnTo>
                  <a:pt x="6576379" y="1778516"/>
                </a:lnTo>
                <a:lnTo>
                  <a:pt x="6397558" y="1875029"/>
                </a:lnTo>
                <a:cubicBezTo>
                  <a:pt x="5944073" y="2105344"/>
                  <a:pt x="5459632" y="2176591"/>
                  <a:pt x="4900133" y="2176591"/>
                </a:cubicBezTo>
                <a:lnTo>
                  <a:pt x="4900133" y="2176686"/>
                </a:lnTo>
                <a:cubicBezTo>
                  <a:pt x="4581712" y="2176686"/>
                  <a:pt x="4239003" y="2153635"/>
                  <a:pt x="3863622" y="2123727"/>
                </a:cubicBezTo>
                <a:cubicBezTo>
                  <a:pt x="3681981" y="2109249"/>
                  <a:pt x="3470336" y="2060100"/>
                  <a:pt x="3225258" y="2003236"/>
                </a:cubicBezTo>
                <a:cubicBezTo>
                  <a:pt x="3179728" y="1992663"/>
                  <a:pt x="3133342" y="1981900"/>
                  <a:pt x="3086193" y="1971136"/>
                </a:cubicBezTo>
                <a:cubicBezTo>
                  <a:pt x="2514907" y="1840839"/>
                  <a:pt x="1874360" y="1579793"/>
                  <a:pt x="1385984" y="1356457"/>
                </a:cubicBezTo>
                <a:close/>
                <a:moveTo>
                  <a:pt x="1283360" y="1288156"/>
                </a:moveTo>
                <a:lnTo>
                  <a:pt x="1437999" y="1360536"/>
                </a:lnTo>
                <a:cubicBezTo>
                  <a:pt x="1919476" y="1578802"/>
                  <a:pt x="2537411" y="1827643"/>
                  <a:pt x="3090099" y="1953706"/>
                </a:cubicBezTo>
                <a:cubicBezTo>
                  <a:pt x="3137342" y="1964469"/>
                  <a:pt x="3183729" y="1975232"/>
                  <a:pt x="3229258" y="1985805"/>
                </a:cubicBezTo>
                <a:cubicBezTo>
                  <a:pt x="3473670" y="2042574"/>
                  <a:pt x="3684743" y="2091532"/>
                  <a:pt x="3865051" y="2105915"/>
                </a:cubicBezTo>
                <a:cubicBezTo>
                  <a:pt x="4896894" y="2188116"/>
                  <a:pt x="5682040" y="2218501"/>
                  <a:pt x="6389462" y="1859218"/>
                </a:cubicBezTo>
                <a:lnTo>
                  <a:pt x="6532531" y="1781992"/>
                </a:lnTo>
                <a:lnTo>
                  <a:pt x="6521729" y="1782848"/>
                </a:lnTo>
                <a:lnTo>
                  <a:pt x="6351267" y="1866456"/>
                </a:lnTo>
                <a:cubicBezTo>
                  <a:pt x="5981792" y="2036096"/>
                  <a:pt x="5606412" y="2090579"/>
                  <a:pt x="5182073" y="2090579"/>
                </a:cubicBezTo>
                <a:lnTo>
                  <a:pt x="5182168" y="2090389"/>
                </a:lnTo>
                <a:cubicBezTo>
                  <a:pt x="4853461" y="2090389"/>
                  <a:pt x="4495416" y="2057718"/>
                  <a:pt x="4088032" y="2020475"/>
                </a:cubicBezTo>
                <a:cubicBezTo>
                  <a:pt x="4007260" y="2013141"/>
                  <a:pt x="3924583" y="2005521"/>
                  <a:pt x="3839810" y="1997996"/>
                </a:cubicBezTo>
                <a:cubicBezTo>
                  <a:pt x="3688458" y="1984566"/>
                  <a:pt x="3509959" y="1948657"/>
                  <a:pt x="3320889" y="1910652"/>
                </a:cubicBezTo>
                <a:cubicBezTo>
                  <a:pt x="3237831" y="1893888"/>
                  <a:pt x="3151821" y="1876648"/>
                  <a:pt x="3062762" y="1860074"/>
                </a:cubicBezTo>
                <a:cubicBezTo>
                  <a:pt x="2537697" y="1762428"/>
                  <a:pt x="1957755" y="1560410"/>
                  <a:pt x="1488342" y="1372607"/>
                </a:cubicBezTo>
                <a:close/>
                <a:moveTo>
                  <a:pt x="1205511" y="1235924"/>
                </a:moveTo>
                <a:lnTo>
                  <a:pt x="1402304" y="1319185"/>
                </a:lnTo>
                <a:cubicBezTo>
                  <a:pt x="1885663" y="1516603"/>
                  <a:pt x="2507026" y="1739155"/>
                  <a:pt x="3065906" y="1843120"/>
                </a:cubicBezTo>
                <a:cubicBezTo>
                  <a:pt x="3155059" y="1859693"/>
                  <a:pt x="3241070" y="1877029"/>
                  <a:pt x="3324223" y="1893793"/>
                </a:cubicBezTo>
                <a:cubicBezTo>
                  <a:pt x="3512817" y="1931702"/>
                  <a:pt x="3690934" y="1967612"/>
                  <a:pt x="3841239" y="1980947"/>
                </a:cubicBezTo>
                <a:cubicBezTo>
                  <a:pt x="3926011" y="1988471"/>
                  <a:pt x="4008784" y="1995996"/>
                  <a:pt x="4089556" y="2003426"/>
                </a:cubicBezTo>
                <a:cubicBezTo>
                  <a:pt x="5020243" y="2088388"/>
                  <a:pt x="5692613" y="2149825"/>
                  <a:pt x="6344028" y="1850740"/>
                </a:cubicBezTo>
                <a:lnTo>
                  <a:pt x="6474900" y="1786560"/>
                </a:lnTo>
                <a:lnTo>
                  <a:pt x="6474675" y="1786578"/>
                </a:lnTo>
                <a:lnTo>
                  <a:pt x="6464994" y="1786812"/>
                </a:lnTo>
                <a:lnTo>
                  <a:pt x="6305070" y="1857502"/>
                </a:lnTo>
                <a:cubicBezTo>
                  <a:pt x="6008938" y="1979137"/>
                  <a:pt x="5712901" y="2020952"/>
                  <a:pt x="5396576" y="2020952"/>
                </a:cubicBezTo>
                <a:cubicBezTo>
                  <a:pt x="5090633" y="2020952"/>
                  <a:pt x="4765925" y="1981899"/>
                  <a:pt x="4403594" y="1938370"/>
                </a:cubicBezTo>
                <a:cubicBezTo>
                  <a:pt x="4217095" y="1915986"/>
                  <a:pt x="4024214" y="1892745"/>
                  <a:pt x="3815997" y="1872457"/>
                </a:cubicBezTo>
                <a:cubicBezTo>
                  <a:pt x="3691981" y="1860360"/>
                  <a:pt x="3550440" y="1835309"/>
                  <a:pt x="3400614" y="1808830"/>
                </a:cubicBezTo>
                <a:cubicBezTo>
                  <a:pt x="3285361" y="1788446"/>
                  <a:pt x="3166204" y="1767396"/>
                  <a:pt x="3039426" y="1749108"/>
                </a:cubicBezTo>
                <a:cubicBezTo>
                  <a:pt x="2508422" y="1672357"/>
                  <a:pt x="1925075" y="1494792"/>
                  <a:pt x="1453719" y="1327142"/>
                </a:cubicBezTo>
                <a:close/>
                <a:moveTo>
                  <a:pt x="1110286" y="1181103"/>
                </a:moveTo>
                <a:lnTo>
                  <a:pt x="1366537" y="1278109"/>
                </a:lnTo>
                <a:cubicBezTo>
                  <a:pt x="1851754" y="1454714"/>
                  <a:pt x="2476546" y="1650953"/>
                  <a:pt x="3041712" y="1732630"/>
                </a:cubicBezTo>
                <a:cubicBezTo>
                  <a:pt x="3168775" y="1751013"/>
                  <a:pt x="3288028" y="1772063"/>
                  <a:pt x="3403471" y="1792447"/>
                </a:cubicBezTo>
                <a:cubicBezTo>
                  <a:pt x="3553012" y="1818926"/>
                  <a:pt x="3694268" y="1843882"/>
                  <a:pt x="3817616" y="1855883"/>
                </a:cubicBezTo>
                <a:cubicBezTo>
                  <a:pt x="4026023" y="1876267"/>
                  <a:pt x="4219000" y="1899413"/>
                  <a:pt x="4405595" y="1921796"/>
                </a:cubicBezTo>
                <a:cubicBezTo>
                  <a:pt x="5140163" y="2009998"/>
                  <a:pt x="5720330" y="2079721"/>
                  <a:pt x="6298784" y="1842072"/>
                </a:cubicBezTo>
                <a:lnTo>
                  <a:pt x="6421386" y="1787867"/>
                </a:lnTo>
                <a:lnTo>
                  <a:pt x="6412212" y="1788089"/>
                </a:lnTo>
                <a:lnTo>
                  <a:pt x="6258779" y="1848645"/>
                </a:lnTo>
                <a:cubicBezTo>
                  <a:pt x="6021320" y="1934941"/>
                  <a:pt x="5790149" y="1967040"/>
                  <a:pt x="5550977" y="1967040"/>
                </a:cubicBezTo>
                <a:lnTo>
                  <a:pt x="5550977" y="1966945"/>
                </a:lnTo>
                <a:cubicBezTo>
                  <a:pt x="5249891" y="1966945"/>
                  <a:pt x="4935947" y="1916082"/>
                  <a:pt x="4580379" y="1858551"/>
                </a:cubicBezTo>
                <a:cubicBezTo>
                  <a:pt x="4333586" y="1818641"/>
                  <a:pt x="4078411" y="1777302"/>
                  <a:pt x="3792090" y="1746727"/>
                </a:cubicBezTo>
                <a:cubicBezTo>
                  <a:pt x="3693791" y="1736250"/>
                  <a:pt x="3585111" y="1719009"/>
                  <a:pt x="3470051" y="1700912"/>
                </a:cubicBezTo>
                <a:cubicBezTo>
                  <a:pt x="3333177" y="1679290"/>
                  <a:pt x="3178110" y="1654716"/>
                  <a:pt x="3015899" y="1637952"/>
                </a:cubicBezTo>
                <a:cubicBezTo>
                  <a:pt x="2371622" y="1571354"/>
                  <a:pt x="1655648" y="1364285"/>
                  <a:pt x="1150047" y="1194829"/>
                </a:cubicBezTo>
                <a:close/>
                <a:moveTo>
                  <a:pt x="8098482" y="1140519"/>
                </a:moveTo>
                <a:lnTo>
                  <a:pt x="7943373" y="1188906"/>
                </a:lnTo>
                <a:lnTo>
                  <a:pt x="7584451" y="1307327"/>
                </a:lnTo>
                <a:lnTo>
                  <a:pt x="7281407" y="1431392"/>
                </a:lnTo>
                <a:lnTo>
                  <a:pt x="7191482" y="1465239"/>
                </a:lnTo>
                <a:lnTo>
                  <a:pt x="7221892" y="1456573"/>
                </a:lnTo>
                <a:lnTo>
                  <a:pt x="7383107" y="1408201"/>
                </a:lnTo>
                <a:lnTo>
                  <a:pt x="7743060" y="1273525"/>
                </a:lnTo>
                <a:cubicBezTo>
                  <a:pt x="7828630" y="1241033"/>
                  <a:pt x="7912740" y="1209093"/>
                  <a:pt x="7994983" y="1178350"/>
                </a:cubicBezTo>
                <a:close/>
                <a:moveTo>
                  <a:pt x="1015224" y="1131643"/>
                </a:moveTo>
                <a:lnTo>
                  <a:pt x="1330700" y="1237176"/>
                </a:lnTo>
                <a:cubicBezTo>
                  <a:pt x="1817749" y="1393040"/>
                  <a:pt x="2445971" y="1562990"/>
                  <a:pt x="3017518" y="1622140"/>
                </a:cubicBezTo>
                <a:cubicBezTo>
                  <a:pt x="3180110" y="1638999"/>
                  <a:pt x="3335463" y="1663479"/>
                  <a:pt x="3472528" y="1685196"/>
                </a:cubicBezTo>
                <a:cubicBezTo>
                  <a:pt x="3587397" y="1703388"/>
                  <a:pt x="3695887" y="1720533"/>
                  <a:pt x="3793804" y="1730916"/>
                </a:cubicBezTo>
                <a:cubicBezTo>
                  <a:pt x="4080602" y="1761491"/>
                  <a:pt x="4335967" y="1802829"/>
                  <a:pt x="4582950" y="1842834"/>
                </a:cubicBezTo>
                <a:cubicBezTo>
                  <a:pt x="5218744" y="1945704"/>
                  <a:pt x="5720998" y="2027048"/>
                  <a:pt x="6253350" y="1833595"/>
                </a:cubicBezTo>
                <a:lnTo>
                  <a:pt x="6365786" y="1789212"/>
                </a:lnTo>
                <a:lnTo>
                  <a:pt x="6357587" y="1789411"/>
                </a:lnTo>
                <a:lnTo>
                  <a:pt x="6212582" y="1839881"/>
                </a:lnTo>
                <a:cubicBezTo>
                  <a:pt x="6024368" y="1899412"/>
                  <a:pt x="5840441" y="1922844"/>
                  <a:pt x="5655370" y="1922844"/>
                </a:cubicBezTo>
                <a:lnTo>
                  <a:pt x="5655370" y="1922749"/>
                </a:lnTo>
                <a:cubicBezTo>
                  <a:pt x="5342664" y="1922749"/>
                  <a:pt x="5026815" y="1855693"/>
                  <a:pt x="4681439" y="1782445"/>
                </a:cubicBezTo>
                <a:cubicBezTo>
                  <a:pt x="4398546" y="1722438"/>
                  <a:pt x="4105938" y="1660335"/>
                  <a:pt x="3768277" y="1621187"/>
                </a:cubicBezTo>
                <a:cubicBezTo>
                  <a:pt x="3695030" y="1612710"/>
                  <a:pt x="3616734" y="1601375"/>
                  <a:pt x="3533676" y="1589278"/>
                </a:cubicBezTo>
                <a:cubicBezTo>
                  <a:pt x="3372134" y="1565847"/>
                  <a:pt x="3189064" y="1539272"/>
                  <a:pt x="2992372" y="1526985"/>
                </a:cubicBezTo>
                <a:cubicBezTo>
                  <a:pt x="2404203" y="1489983"/>
                  <a:pt x="1760720" y="1342179"/>
                  <a:pt x="1267965" y="1204988"/>
                </a:cubicBezTo>
                <a:close/>
                <a:moveTo>
                  <a:pt x="9436152" y="1121384"/>
                </a:moveTo>
                <a:cubicBezTo>
                  <a:pt x="9275954" y="1125840"/>
                  <a:pt x="8925017" y="1217923"/>
                  <a:pt x="8508393" y="1327151"/>
                </a:cubicBezTo>
                <a:cubicBezTo>
                  <a:pt x="8139986" y="1423775"/>
                  <a:pt x="7712907" y="1535789"/>
                  <a:pt x="7287831" y="1623334"/>
                </a:cubicBezTo>
                <a:lnTo>
                  <a:pt x="6897952" y="1695290"/>
                </a:lnTo>
                <a:lnTo>
                  <a:pt x="6873885" y="1718006"/>
                </a:lnTo>
                <a:lnTo>
                  <a:pt x="7099879" y="1685102"/>
                </a:lnTo>
                <a:cubicBezTo>
                  <a:pt x="7733769" y="1582844"/>
                  <a:pt x="8394082" y="1411081"/>
                  <a:pt x="8875963" y="1285717"/>
                </a:cubicBezTo>
                <a:cubicBezTo>
                  <a:pt x="9220863" y="1195992"/>
                  <a:pt x="9421692" y="1144681"/>
                  <a:pt x="9505292" y="1139823"/>
                </a:cubicBezTo>
                <a:lnTo>
                  <a:pt x="9509592" y="1140021"/>
                </a:lnTo>
                <a:lnTo>
                  <a:pt x="9506912" y="1137219"/>
                </a:lnTo>
                <a:lnTo>
                  <a:pt x="9499089" y="1139603"/>
                </a:lnTo>
                <a:lnTo>
                  <a:pt x="9494942" y="1131867"/>
                </a:lnTo>
                <a:lnTo>
                  <a:pt x="9484611" y="1135031"/>
                </a:lnTo>
                <a:lnTo>
                  <a:pt x="9480750" y="1127478"/>
                </a:lnTo>
                <a:lnTo>
                  <a:pt x="9470132" y="1130745"/>
                </a:lnTo>
                <a:lnTo>
                  <a:pt x="9466489" y="1123959"/>
                </a:lnTo>
                <a:lnTo>
                  <a:pt x="9463446" y="1123700"/>
                </a:lnTo>
                <a:lnTo>
                  <a:pt x="9455750" y="1126078"/>
                </a:lnTo>
                <a:lnTo>
                  <a:pt x="9454471" y="1122939"/>
                </a:lnTo>
                <a:close/>
                <a:moveTo>
                  <a:pt x="9467502" y="1101871"/>
                </a:moveTo>
                <a:lnTo>
                  <a:pt x="9470306" y="1107050"/>
                </a:lnTo>
                <a:lnTo>
                  <a:pt x="9467676" y="1101906"/>
                </a:lnTo>
                <a:close/>
                <a:moveTo>
                  <a:pt x="952607" y="1094845"/>
                </a:moveTo>
                <a:lnTo>
                  <a:pt x="957089" y="1098203"/>
                </a:lnTo>
                <a:lnTo>
                  <a:pt x="957924" y="1098467"/>
                </a:lnTo>
                <a:cubicBezTo>
                  <a:pt x="1464436" y="1253092"/>
                  <a:pt x="2270795" y="1466132"/>
                  <a:pt x="2993325" y="1511554"/>
                </a:cubicBezTo>
                <a:cubicBezTo>
                  <a:pt x="3190588" y="1523937"/>
                  <a:pt x="3374039" y="1550512"/>
                  <a:pt x="3535867" y="1574038"/>
                </a:cubicBezTo>
                <a:cubicBezTo>
                  <a:pt x="3618734" y="1586040"/>
                  <a:pt x="3696935" y="1597375"/>
                  <a:pt x="3769991" y="1605852"/>
                </a:cubicBezTo>
                <a:cubicBezTo>
                  <a:pt x="4108414" y="1645095"/>
                  <a:pt x="4414453" y="1710055"/>
                  <a:pt x="4684582" y="1767396"/>
                </a:cubicBezTo>
                <a:cubicBezTo>
                  <a:pt x="5232365" y="1883601"/>
                  <a:pt x="5705376" y="1983994"/>
                  <a:pt x="6207915" y="1825117"/>
                </a:cubicBezTo>
                <a:lnTo>
                  <a:pt x="6306980" y="1790635"/>
                </a:lnTo>
                <a:lnTo>
                  <a:pt x="6298819" y="1790833"/>
                </a:lnTo>
                <a:lnTo>
                  <a:pt x="6166387" y="1830833"/>
                </a:lnTo>
                <a:cubicBezTo>
                  <a:pt x="6016558" y="1871219"/>
                  <a:pt x="5871397" y="1888078"/>
                  <a:pt x="5727570" y="1888078"/>
                </a:cubicBezTo>
                <a:cubicBezTo>
                  <a:pt x="5404101" y="1888078"/>
                  <a:pt x="5087109" y="1802924"/>
                  <a:pt x="4737065" y="1708913"/>
                </a:cubicBezTo>
                <a:cubicBezTo>
                  <a:pt x="4431979" y="1626902"/>
                  <a:pt x="4116511" y="1542225"/>
                  <a:pt x="3744369" y="1495553"/>
                </a:cubicBezTo>
                <a:cubicBezTo>
                  <a:pt x="3696459" y="1489552"/>
                  <a:pt x="3646833" y="1482694"/>
                  <a:pt x="3594351" y="1475455"/>
                </a:cubicBezTo>
                <a:cubicBezTo>
                  <a:pt x="3409663" y="1450023"/>
                  <a:pt x="3200399" y="1421162"/>
                  <a:pt x="2968941" y="1415828"/>
                </a:cubicBezTo>
                <a:cubicBezTo>
                  <a:pt x="2328445" y="1401191"/>
                  <a:pt x="1627442" y="1262010"/>
                  <a:pt x="1121424" y="1138151"/>
                </a:cubicBezTo>
                <a:close/>
                <a:moveTo>
                  <a:pt x="9352128" y="1087691"/>
                </a:moveTo>
                <a:lnTo>
                  <a:pt x="9346889" y="1087804"/>
                </a:lnTo>
                <a:lnTo>
                  <a:pt x="9339926" y="1089978"/>
                </a:lnTo>
                <a:lnTo>
                  <a:pt x="9339245" y="1087971"/>
                </a:lnTo>
                <a:lnTo>
                  <a:pt x="9307437" y="1088661"/>
                </a:lnTo>
                <a:cubicBezTo>
                  <a:pt x="9083422" y="1106117"/>
                  <a:pt x="8699378" y="1211878"/>
                  <a:pt x="8253885" y="1334581"/>
                </a:cubicBezTo>
                <a:cubicBezTo>
                  <a:pt x="7903310" y="1431108"/>
                  <a:pt x="7515032" y="1538019"/>
                  <a:pt x="7133263" y="1621709"/>
                </a:cubicBezTo>
                <a:lnTo>
                  <a:pt x="6934231" y="1661047"/>
                </a:lnTo>
                <a:lnTo>
                  <a:pt x="6909952" y="1683964"/>
                </a:lnTo>
                <a:lnTo>
                  <a:pt x="6968822" y="1674600"/>
                </a:lnTo>
                <a:cubicBezTo>
                  <a:pt x="7493714" y="1583647"/>
                  <a:pt x="8045657" y="1438901"/>
                  <a:pt x="8506012" y="1318197"/>
                </a:cubicBezTo>
                <a:cubicBezTo>
                  <a:pt x="8910567" y="1212081"/>
                  <a:pt x="9223130" y="1130117"/>
                  <a:pt x="9393841" y="1114862"/>
                </a:cubicBezTo>
                <a:lnTo>
                  <a:pt x="9425567" y="1113713"/>
                </a:lnTo>
                <a:lnTo>
                  <a:pt x="9423631" y="1108856"/>
                </a:lnTo>
                <a:lnTo>
                  <a:pt x="9412315" y="1112362"/>
                </a:lnTo>
                <a:lnTo>
                  <a:pt x="9409197" y="1104450"/>
                </a:lnTo>
                <a:lnTo>
                  <a:pt x="9397838" y="1107980"/>
                </a:lnTo>
                <a:lnTo>
                  <a:pt x="9395017" y="1099869"/>
                </a:lnTo>
                <a:lnTo>
                  <a:pt x="9383360" y="1103503"/>
                </a:lnTo>
                <a:lnTo>
                  <a:pt x="9380520" y="1095288"/>
                </a:lnTo>
                <a:lnTo>
                  <a:pt x="9368786" y="1098932"/>
                </a:lnTo>
                <a:lnTo>
                  <a:pt x="9365978" y="1090756"/>
                </a:lnTo>
                <a:lnTo>
                  <a:pt x="9354404" y="1094359"/>
                </a:lnTo>
                <a:close/>
                <a:moveTo>
                  <a:pt x="9459433" y="1086963"/>
                </a:moveTo>
                <a:lnTo>
                  <a:pt x="9461750" y="1091244"/>
                </a:lnTo>
                <a:lnTo>
                  <a:pt x="9462301" y="1091392"/>
                </a:lnTo>
                <a:lnTo>
                  <a:pt x="9460490" y="1087850"/>
                </a:lnTo>
                <a:close/>
                <a:moveTo>
                  <a:pt x="9322688" y="1077034"/>
                </a:moveTo>
                <a:lnTo>
                  <a:pt x="9317396" y="1078664"/>
                </a:lnTo>
                <a:lnTo>
                  <a:pt x="9323064" y="1078147"/>
                </a:lnTo>
                <a:close/>
                <a:moveTo>
                  <a:pt x="1104133" y="1075731"/>
                </a:moveTo>
                <a:lnTo>
                  <a:pt x="1223139" y="1098372"/>
                </a:lnTo>
                <a:cubicBezTo>
                  <a:pt x="1715762" y="1186752"/>
                  <a:pt x="2354436" y="1277859"/>
                  <a:pt x="2945509" y="1290479"/>
                </a:cubicBezTo>
                <a:cubicBezTo>
                  <a:pt x="3253929" y="1297051"/>
                  <a:pt x="3522722" y="1328770"/>
                  <a:pt x="3722557" y="1355725"/>
                </a:cubicBezTo>
                <a:cubicBezTo>
                  <a:pt x="4119083" y="1409161"/>
                  <a:pt x="4449029" y="1518031"/>
                  <a:pt x="4768116" y="1623283"/>
                </a:cubicBezTo>
                <a:cubicBezTo>
                  <a:pt x="5239413" y="1778731"/>
                  <a:pt x="5646416" y="1913033"/>
                  <a:pt x="6117142" y="1807972"/>
                </a:cubicBezTo>
                <a:lnTo>
                  <a:pt x="6188285" y="1789680"/>
                </a:lnTo>
                <a:lnTo>
                  <a:pt x="6184789" y="1789566"/>
                </a:lnTo>
                <a:lnTo>
                  <a:pt x="6074089" y="1813116"/>
                </a:lnTo>
                <a:cubicBezTo>
                  <a:pt x="5984554" y="1828928"/>
                  <a:pt x="5897877" y="1836167"/>
                  <a:pt x="5813199" y="1836167"/>
                </a:cubicBezTo>
                <a:lnTo>
                  <a:pt x="5813104" y="1835976"/>
                </a:lnTo>
                <a:cubicBezTo>
                  <a:pt x="5456012" y="1835976"/>
                  <a:pt x="5133400" y="1708532"/>
                  <a:pt x="4770688" y="1565371"/>
                </a:cubicBezTo>
                <a:cubicBezTo>
                  <a:pt x="4444647" y="1436593"/>
                  <a:pt x="4107462" y="1303433"/>
                  <a:pt x="3696839" y="1244188"/>
                </a:cubicBezTo>
                <a:cubicBezTo>
                  <a:pt x="3499005" y="1215613"/>
                  <a:pt x="3227926" y="1176465"/>
                  <a:pt x="2921984" y="1193610"/>
                </a:cubicBezTo>
                <a:cubicBezTo>
                  <a:pt x="2398335" y="1222822"/>
                  <a:pt x="1840611" y="1176884"/>
                  <a:pt x="1377701" y="1115690"/>
                </a:cubicBezTo>
                <a:close/>
                <a:moveTo>
                  <a:pt x="892225" y="1049583"/>
                </a:moveTo>
                <a:lnTo>
                  <a:pt x="894483" y="1051297"/>
                </a:lnTo>
                <a:lnTo>
                  <a:pt x="923000" y="1072663"/>
                </a:lnTo>
                <a:lnTo>
                  <a:pt x="1124923" y="1123821"/>
                </a:lnTo>
                <a:cubicBezTo>
                  <a:pt x="1630143" y="1247474"/>
                  <a:pt x="2329981" y="1386427"/>
                  <a:pt x="2969227" y="1401065"/>
                </a:cubicBezTo>
                <a:cubicBezTo>
                  <a:pt x="3201446" y="1406399"/>
                  <a:pt x="3411282" y="1435259"/>
                  <a:pt x="3596351" y="1460786"/>
                </a:cubicBezTo>
                <a:cubicBezTo>
                  <a:pt x="3648834" y="1468025"/>
                  <a:pt x="3698364" y="1474883"/>
                  <a:pt x="3746274" y="1480884"/>
                </a:cubicBezTo>
                <a:cubicBezTo>
                  <a:pt x="4119369" y="1527652"/>
                  <a:pt x="4449600" y="1616330"/>
                  <a:pt x="4740875" y="1694625"/>
                </a:cubicBezTo>
                <a:cubicBezTo>
                  <a:pt x="5244462" y="1829975"/>
                  <a:pt x="5679373" y="1946752"/>
                  <a:pt x="6162481" y="1816640"/>
                </a:cubicBezTo>
                <a:lnTo>
                  <a:pt x="6245517" y="1791543"/>
                </a:lnTo>
                <a:lnTo>
                  <a:pt x="6239016" y="1791331"/>
                </a:lnTo>
                <a:lnTo>
                  <a:pt x="6120190" y="1821879"/>
                </a:lnTo>
                <a:cubicBezTo>
                  <a:pt x="6002556" y="1848073"/>
                  <a:pt x="5888923" y="1859598"/>
                  <a:pt x="5777480" y="1859598"/>
                </a:cubicBezTo>
                <a:cubicBezTo>
                  <a:pt x="5439058" y="1859598"/>
                  <a:pt x="5119684" y="1754251"/>
                  <a:pt x="4763735" y="1636808"/>
                </a:cubicBezTo>
                <a:cubicBezTo>
                  <a:pt x="4445219" y="1531747"/>
                  <a:pt x="4115939" y="1423162"/>
                  <a:pt x="3720652" y="1369822"/>
                </a:cubicBezTo>
                <a:cubicBezTo>
                  <a:pt x="3521294" y="1342962"/>
                  <a:pt x="3252882" y="1311244"/>
                  <a:pt x="2945225" y="1304671"/>
                </a:cubicBezTo>
                <a:cubicBezTo>
                  <a:pt x="2265483" y="1290123"/>
                  <a:pt x="1523022" y="1171964"/>
                  <a:pt x="1011386" y="1073333"/>
                </a:cubicBezTo>
                <a:close/>
                <a:moveTo>
                  <a:pt x="9248191" y="1047246"/>
                </a:moveTo>
                <a:lnTo>
                  <a:pt x="9142730" y="1056955"/>
                </a:lnTo>
                <a:cubicBezTo>
                  <a:pt x="8876334" y="1091683"/>
                  <a:pt x="8488571" y="1206056"/>
                  <a:pt x="8067862" y="1330103"/>
                </a:cubicBezTo>
                <a:cubicBezTo>
                  <a:pt x="7737999" y="1427392"/>
                  <a:pt x="7388778" y="1530374"/>
                  <a:pt x="7048009" y="1612344"/>
                </a:cubicBezTo>
                <a:lnTo>
                  <a:pt x="6966982" y="1630135"/>
                </a:lnTo>
                <a:lnTo>
                  <a:pt x="6947356" y="1648659"/>
                </a:lnTo>
                <a:lnTo>
                  <a:pt x="7155703" y="1606765"/>
                </a:lnTo>
                <a:cubicBezTo>
                  <a:pt x="7529320" y="1523956"/>
                  <a:pt x="7908380" y="1419581"/>
                  <a:pt x="8251314" y="1325151"/>
                </a:cubicBezTo>
                <a:cubicBezTo>
                  <a:pt x="8667945" y="1210413"/>
                  <a:pt x="9016763" y="1114362"/>
                  <a:pt x="9243685" y="1085384"/>
                </a:cubicBezTo>
                <a:lnTo>
                  <a:pt x="9310518" y="1079291"/>
                </a:lnTo>
                <a:lnTo>
                  <a:pt x="9308293" y="1072637"/>
                </a:lnTo>
                <a:lnTo>
                  <a:pt x="9296492" y="1076263"/>
                </a:lnTo>
                <a:lnTo>
                  <a:pt x="9293719" y="1067924"/>
                </a:lnTo>
                <a:lnTo>
                  <a:pt x="9282109" y="1071500"/>
                </a:lnTo>
                <a:lnTo>
                  <a:pt x="9279442" y="1063441"/>
                </a:lnTo>
                <a:lnTo>
                  <a:pt x="9267535" y="1067118"/>
                </a:lnTo>
                <a:lnTo>
                  <a:pt x="9264908" y="1058879"/>
                </a:lnTo>
                <a:lnTo>
                  <a:pt x="9253058" y="1062547"/>
                </a:lnTo>
                <a:close/>
                <a:moveTo>
                  <a:pt x="841468" y="1010994"/>
                </a:moveTo>
                <a:lnTo>
                  <a:pt x="852380" y="1019340"/>
                </a:lnTo>
                <a:lnTo>
                  <a:pt x="855120" y="1021420"/>
                </a:lnTo>
                <a:lnTo>
                  <a:pt x="1052369" y="1054609"/>
                </a:lnTo>
                <a:cubicBezTo>
                  <a:pt x="1560922" y="1135855"/>
                  <a:pt x="2267659" y="1216643"/>
                  <a:pt x="2921126" y="1180180"/>
                </a:cubicBezTo>
                <a:cubicBezTo>
                  <a:pt x="3228498" y="1163035"/>
                  <a:pt x="3500243" y="1202278"/>
                  <a:pt x="3698744" y="1230853"/>
                </a:cubicBezTo>
                <a:cubicBezTo>
                  <a:pt x="4110891" y="1290289"/>
                  <a:pt x="4448838" y="1423734"/>
                  <a:pt x="4775641" y="1552798"/>
                </a:cubicBezTo>
                <a:cubicBezTo>
                  <a:pt x="5222459" y="1729201"/>
                  <a:pt x="5608412" y="1881601"/>
                  <a:pt x="6071708" y="1799686"/>
                </a:cubicBezTo>
                <a:lnTo>
                  <a:pt x="6127990" y="1787717"/>
                </a:lnTo>
                <a:lnTo>
                  <a:pt x="6125257" y="1787628"/>
                </a:lnTo>
                <a:lnTo>
                  <a:pt x="6027893" y="1804068"/>
                </a:lnTo>
                <a:cubicBezTo>
                  <a:pt x="5965600" y="1812164"/>
                  <a:pt x="5904639" y="1815974"/>
                  <a:pt x="5844823" y="1815974"/>
                </a:cubicBezTo>
                <a:cubicBezTo>
                  <a:pt x="5459536" y="1815974"/>
                  <a:pt x="5120351" y="1658907"/>
                  <a:pt x="4763831" y="1493838"/>
                </a:cubicBezTo>
                <a:cubicBezTo>
                  <a:pt x="4434170" y="1341153"/>
                  <a:pt x="4093270" y="1183323"/>
                  <a:pt x="3673027" y="1118649"/>
                </a:cubicBezTo>
                <a:cubicBezTo>
                  <a:pt x="3455575" y="1085121"/>
                  <a:pt x="3193542" y="1054736"/>
                  <a:pt x="2898362" y="1082549"/>
                </a:cubicBezTo>
                <a:cubicBezTo>
                  <a:pt x="2203744" y="1148182"/>
                  <a:pt x="1454352" y="1087813"/>
                  <a:pt x="939529" y="1023982"/>
                </a:cubicBezTo>
                <a:close/>
                <a:moveTo>
                  <a:pt x="9191502" y="987117"/>
                </a:moveTo>
                <a:cubicBezTo>
                  <a:pt x="8845704" y="977845"/>
                  <a:pt x="8246784" y="1159041"/>
                  <a:pt x="7624093" y="1347439"/>
                </a:cubicBezTo>
                <a:lnTo>
                  <a:pt x="7402158" y="1414169"/>
                </a:lnTo>
                <a:lnTo>
                  <a:pt x="7306485" y="1449962"/>
                </a:lnTo>
                <a:lnTo>
                  <a:pt x="7071256" y="1531715"/>
                </a:lnTo>
                <a:lnTo>
                  <a:pt x="6981100" y="1616810"/>
                </a:lnTo>
                <a:lnTo>
                  <a:pt x="7210359" y="1561210"/>
                </a:lnTo>
                <a:cubicBezTo>
                  <a:pt x="7497840" y="1487354"/>
                  <a:pt x="7788196" y="1401710"/>
                  <a:pt x="8064910" y="1320102"/>
                </a:cubicBezTo>
                <a:cubicBezTo>
                  <a:pt x="8547493" y="1177786"/>
                  <a:pt x="8966393" y="1054217"/>
                  <a:pt x="9228309" y="1037012"/>
                </a:cubicBezTo>
                <a:lnTo>
                  <a:pt x="9244905" y="1036913"/>
                </a:lnTo>
                <a:lnTo>
                  <a:pt x="9230523" y="991699"/>
                </a:lnTo>
                <a:close/>
                <a:moveTo>
                  <a:pt x="771145" y="980636"/>
                </a:moveTo>
                <a:lnTo>
                  <a:pt x="774188" y="982841"/>
                </a:lnTo>
                <a:lnTo>
                  <a:pt x="783016" y="989169"/>
                </a:lnTo>
                <a:lnTo>
                  <a:pt x="788507" y="982133"/>
                </a:lnTo>
                <a:lnTo>
                  <a:pt x="772440" y="980771"/>
                </a:lnTo>
                <a:close/>
                <a:moveTo>
                  <a:pt x="735996" y="976959"/>
                </a:moveTo>
                <a:lnTo>
                  <a:pt x="736311" y="977173"/>
                </a:lnTo>
                <a:lnTo>
                  <a:pt x="746118" y="983742"/>
                </a:lnTo>
                <a:lnTo>
                  <a:pt x="750013" y="978425"/>
                </a:lnTo>
                <a:close/>
                <a:moveTo>
                  <a:pt x="701030" y="973302"/>
                </a:moveTo>
                <a:lnTo>
                  <a:pt x="709211" y="978400"/>
                </a:lnTo>
                <a:lnTo>
                  <a:pt x="711920" y="974441"/>
                </a:lnTo>
                <a:close/>
                <a:moveTo>
                  <a:pt x="666676" y="969708"/>
                </a:moveTo>
                <a:lnTo>
                  <a:pt x="672376" y="972999"/>
                </a:lnTo>
                <a:lnTo>
                  <a:pt x="673990" y="970473"/>
                </a:lnTo>
                <a:close/>
                <a:moveTo>
                  <a:pt x="633340" y="966222"/>
                </a:moveTo>
                <a:lnTo>
                  <a:pt x="635477" y="967357"/>
                </a:lnTo>
                <a:lnTo>
                  <a:pt x="635986" y="966498"/>
                </a:lnTo>
                <a:close/>
                <a:moveTo>
                  <a:pt x="3257412" y="952445"/>
                </a:moveTo>
                <a:cubicBezTo>
                  <a:pt x="3207327" y="950885"/>
                  <a:pt x="3155181" y="950783"/>
                  <a:pt x="3101100" y="952614"/>
                </a:cubicBezTo>
                <a:cubicBezTo>
                  <a:pt x="3028992" y="955057"/>
                  <a:pt x="2953440" y="960938"/>
                  <a:pt x="2874740" y="971392"/>
                </a:cubicBezTo>
                <a:cubicBezTo>
                  <a:pt x="2206323" y="1060153"/>
                  <a:pt x="1491701" y="1037446"/>
                  <a:pt x="979056" y="998285"/>
                </a:cubicBezTo>
                <a:lnTo>
                  <a:pt x="805757" y="983595"/>
                </a:lnTo>
                <a:lnTo>
                  <a:pt x="821222" y="995509"/>
                </a:lnTo>
                <a:lnTo>
                  <a:pt x="821346" y="995603"/>
                </a:lnTo>
                <a:lnTo>
                  <a:pt x="1016193" y="1020211"/>
                </a:lnTo>
                <a:cubicBezTo>
                  <a:pt x="1526463" y="1080352"/>
                  <a:pt x="2236677" y="1132094"/>
                  <a:pt x="2897124" y="1069690"/>
                </a:cubicBezTo>
                <a:cubicBezTo>
                  <a:pt x="3193732" y="1041687"/>
                  <a:pt x="3456718" y="1072262"/>
                  <a:pt x="3674932" y="1105885"/>
                </a:cubicBezTo>
                <a:cubicBezTo>
                  <a:pt x="4096985" y="1170941"/>
                  <a:pt x="4438742" y="1329151"/>
                  <a:pt x="4769260" y="1482123"/>
                </a:cubicBezTo>
                <a:cubicBezTo>
                  <a:pt x="4923029" y="1553310"/>
                  <a:pt x="5073597" y="1623024"/>
                  <a:pt x="5225977" y="1679195"/>
                </a:cubicBezTo>
                <a:lnTo>
                  <a:pt x="5273571" y="1695107"/>
                </a:lnTo>
                <a:lnTo>
                  <a:pt x="5140146" y="1635739"/>
                </a:lnTo>
                <a:cubicBezTo>
                  <a:pt x="5075562" y="1602723"/>
                  <a:pt x="5011562" y="1566211"/>
                  <a:pt x="4947646" y="1527537"/>
                </a:cubicBezTo>
                <a:lnTo>
                  <a:pt x="4935320" y="1519699"/>
                </a:lnTo>
                <a:lnTo>
                  <a:pt x="4747257" y="1421639"/>
                </a:lnTo>
                <a:cubicBezTo>
                  <a:pt x="4416834" y="1245141"/>
                  <a:pt x="4075173" y="1062737"/>
                  <a:pt x="3649215" y="992918"/>
                </a:cubicBezTo>
                <a:cubicBezTo>
                  <a:pt x="3539380" y="974916"/>
                  <a:pt x="3407667" y="957125"/>
                  <a:pt x="3257412" y="952445"/>
                </a:cubicBezTo>
                <a:close/>
                <a:moveTo>
                  <a:pt x="499313" y="939630"/>
                </a:moveTo>
                <a:lnTo>
                  <a:pt x="505703" y="940434"/>
                </a:lnTo>
                <a:lnTo>
                  <a:pt x="528152" y="942854"/>
                </a:lnTo>
                <a:lnTo>
                  <a:pt x="528776" y="941494"/>
                </a:lnTo>
                <a:close/>
                <a:moveTo>
                  <a:pt x="9123535" y="932399"/>
                </a:moveTo>
                <a:cubicBezTo>
                  <a:pt x="8934428" y="925454"/>
                  <a:pt x="8682766" y="974523"/>
                  <a:pt x="8396124" y="1052840"/>
                </a:cubicBezTo>
                <a:lnTo>
                  <a:pt x="8318482" y="1075244"/>
                </a:lnTo>
                <a:lnTo>
                  <a:pt x="8238168" y="1102493"/>
                </a:lnTo>
                <a:cubicBezTo>
                  <a:pt x="8082632" y="1157707"/>
                  <a:pt x="7917987" y="1220233"/>
                  <a:pt x="7747537" y="1284955"/>
                </a:cubicBezTo>
                <a:lnTo>
                  <a:pt x="7559884" y="1355160"/>
                </a:lnTo>
                <a:lnTo>
                  <a:pt x="7620855" y="1336866"/>
                </a:lnTo>
                <a:cubicBezTo>
                  <a:pt x="8260587" y="1143299"/>
                  <a:pt x="8841617" y="967503"/>
                  <a:pt x="9184528" y="974064"/>
                </a:cubicBezTo>
                <a:lnTo>
                  <a:pt x="9226373" y="978652"/>
                </a:lnTo>
                <a:lnTo>
                  <a:pt x="9215062" y="943090"/>
                </a:lnTo>
                <a:close/>
                <a:moveTo>
                  <a:pt x="9112028" y="899116"/>
                </a:moveTo>
                <a:cubicBezTo>
                  <a:pt x="8989768" y="894634"/>
                  <a:pt x="8841653" y="919560"/>
                  <a:pt x="8674140" y="963903"/>
                </a:cubicBezTo>
                <a:lnTo>
                  <a:pt x="8511336" y="1011906"/>
                </a:lnTo>
                <a:lnTo>
                  <a:pt x="8588570" y="991763"/>
                </a:lnTo>
                <a:cubicBezTo>
                  <a:pt x="8806785" y="940546"/>
                  <a:pt x="8998141" y="912603"/>
                  <a:pt x="9148197" y="922151"/>
                </a:cubicBezTo>
                <a:lnTo>
                  <a:pt x="9211628" y="932698"/>
                </a:lnTo>
                <a:lnTo>
                  <a:pt x="9204019" y="910064"/>
                </a:lnTo>
                <a:close/>
                <a:moveTo>
                  <a:pt x="9050184" y="844804"/>
                </a:moveTo>
                <a:cubicBezTo>
                  <a:pt x="8773283" y="836750"/>
                  <a:pt x="8383243" y="979743"/>
                  <a:pt x="7939149" y="1161211"/>
                </a:cubicBezTo>
                <a:lnTo>
                  <a:pt x="7747042" y="1240561"/>
                </a:lnTo>
                <a:lnTo>
                  <a:pt x="7756723" y="1237340"/>
                </a:lnTo>
                <a:cubicBezTo>
                  <a:pt x="7856053" y="1204637"/>
                  <a:pt x="7953881" y="1172953"/>
                  <a:pt x="8049407" y="1143075"/>
                </a:cubicBezTo>
                <a:lnTo>
                  <a:pt x="8311843" y="1064564"/>
                </a:lnTo>
                <a:lnTo>
                  <a:pt x="8462786" y="1013423"/>
                </a:lnTo>
                <a:cubicBezTo>
                  <a:pt x="8742807" y="923950"/>
                  <a:pt x="8983546" y="870932"/>
                  <a:pt x="9162178" y="890563"/>
                </a:cubicBezTo>
                <a:lnTo>
                  <a:pt x="9199714" y="897258"/>
                </a:lnTo>
                <a:lnTo>
                  <a:pt x="9189720" y="867532"/>
                </a:lnTo>
                <a:lnTo>
                  <a:pt x="9157001" y="856811"/>
                </a:lnTo>
                <a:cubicBezTo>
                  <a:pt x="9123599" y="849810"/>
                  <a:pt x="9087943" y="845903"/>
                  <a:pt x="9050184" y="844804"/>
                </a:cubicBezTo>
                <a:close/>
                <a:moveTo>
                  <a:pt x="3229689" y="829744"/>
                </a:moveTo>
                <a:cubicBezTo>
                  <a:pt x="3102149" y="828589"/>
                  <a:pt x="2977467" y="838804"/>
                  <a:pt x="2851118" y="860330"/>
                </a:cubicBezTo>
                <a:cubicBezTo>
                  <a:pt x="2079474" y="991954"/>
                  <a:pt x="1251833" y="981410"/>
                  <a:pt x="736242" y="954620"/>
                </a:cubicBezTo>
                <a:lnTo>
                  <a:pt x="529108" y="941515"/>
                </a:lnTo>
                <a:lnTo>
                  <a:pt x="533322" y="943411"/>
                </a:lnTo>
                <a:lnTo>
                  <a:pt x="566281" y="946964"/>
                </a:lnTo>
                <a:lnTo>
                  <a:pt x="566735" y="946055"/>
                </a:lnTo>
                <a:lnTo>
                  <a:pt x="569214" y="947281"/>
                </a:lnTo>
                <a:lnTo>
                  <a:pt x="604499" y="951084"/>
                </a:lnTo>
                <a:lnTo>
                  <a:pt x="604644" y="950818"/>
                </a:lnTo>
                <a:lnTo>
                  <a:pt x="605296" y="951170"/>
                </a:lnTo>
                <a:lnTo>
                  <a:pt x="699012" y="961273"/>
                </a:lnTo>
                <a:cubicBezTo>
                  <a:pt x="1204677" y="1011542"/>
                  <a:pt x="2072208" y="1065526"/>
                  <a:pt x="2873121" y="959200"/>
                </a:cubicBezTo>
                <a:cubicBezTo>
                  <a:pt x="3189541" y="917195"/>
                  <a:pt x="3455098" y="948722"/>
                  <a:pt x="3651120" y="980822"/>
                </a:cubicBezTo>
                <a:cubicBezTo>
                  <a:pt x="4078983" y="1050926"/>
                  <a:pt x="4421597" y="1233901"/>
                  <a:pt x="4752972" y="1410875"/>
                </a:cubicBezTo>
                <a:lnTo>
                  <a:pt x="4813972" y="1442531"/>
                </a:lnTo>
                <a:lnTo>
                  <a:pt x="4691249" y="1364489"/>
                </a:lnTo>
                <a:cubicBezTo>
                  <a:pt x="4370162" y="1155320"/>
                  <a:pt x="4038120" y="939102"/>
                  <a:pt x="3625402" y="867379"/>
                </a:cubicBezTo>
                <a:cubicBezTo>
                  <a:pt x="3487626" y="843424"/>
                  <a:pt x="3357229" y="830898"/>
                  <a:pt x="3229689" y="829744"/>
                </a:cubicBezTo>
                <a:close/>
                <a:moveTo>
                  <a:pt x="8990538" y="788608"/>
                </a:moveTo>
                <a:cubicBezTo>
                  <a:pt x="8658953" y="782911"/>
                  <a:pt x="8185889" y="997568"/>
                  <a:pt x="7653905" y="1238949"/>
                </a:cubicBezTo>
                <a:lnTo>
                  <a:pt x="7374177" y="1364244"/>
                </a:lnTo>
                <a:lnTo>
                  <a:pt x="7455023" y="1337723"/>
                </a:lnTo>
                <a:lnTo>
                  <a:pt x="7568681" y="1299906"/>
                </a:lnTo>
                <a:lnTo>
                  <a:pt x="7686863" y="1251522"/>
                </a:lnTo>
                <a:cubicBezTo>
                  <a:pt x="8279738" y="1005398"/>
                  <a:pt x="8801537" y="788779"/>
                  <a:pt x="9130876" y="839127"/>
                </a:cubicBezTo>
                <a:lnTo>
                  <a:pt x="9184040" y="850639"/>
                </a:lnTo>
                <a:lnTo>
                  <a:pt x="9175515" y="825281"/>
                </a:lnTo>
                <a:lnTo>
                  <a:pt x="9174818" y="823331"/>
                </a:lnTo>
                <a:lnTo>
                  <a:pt x="9099540" y="799679"/>
                </a:lnTo>
                <a:cubicBezTo>
                  <a:pt x="9065174" y="792857"/>
                  <a:pt x="9028798" y="789265"/>
                  <a:pt x="8990538" y="788608"/>
                </a:cubicBezTo>
                <a:close/>
                <a:moveTo>
                  <a:pt x="8933217" y="730733"/>
                </a:moveTo>
                <a:cubicBezTo>
                  <a:pt x="8601586" y="730273"/>
                  <a:pt x="8144371" y="956747"/>
                  <a:pt x="7630188" y="1211517"/>
                </a:cubicBezTo>
                <a:cubicBezTo>
                  <a:pt x="7512507" y="1269810"/>
                  <a:pt x="7390897" y="1330056"/>
                  <a:pt x="7266776" y="1389396"/>
                </a:cubicBezTo>
                <a:lnTo>
                  <a:pt x="7187769" y="1425395"/>
                </a:lnTo>
                <a:lnTo>
                  <a:pt x="7244656" y="1406734"/>
                </a:lnTo>
                <a:lnTo>
                  <a:pt x="7263915" y="1398748"/>
                </a:lnTo>
                <a:cubicBezTo>
                  <a:pt x="7394962" y="1341510"/>
                  <a:pt x="7523699" y="1283098"/>
                  <a:pt x="7648285" y="1226567"/>
                </a:cubicBezTo>
                <a:cubicBezTo>
                  <a:pt x="8264881" y="946799"/>
                  <a:pt x="8802698" y="702779"/>
                  <a:pt x="9137737" y="794784"/>
                </a:cubicBezTo>
                <a:lnTo>
                  <a:pt x="9168553" y="805798"/>
                </a:lnTo>
                <a:lnTo>
                  <a:pt x="9159324" y="779974"/>
                </a:lnTo>
                <a:lnTo>
                  <a:pt x="9141901" y="769747"/>
                </a:lnTo>
                <a:cubicBezTo>
                  <a:pt x="9079590" y="743030"/>
                  <a:pt x="9009747" y="730839"/>
                  <a:pt x="8933217" y="730733"/>
                </a:cubicBezTo>
                <a:close/>
                <a:moveTo>
                  <a:pt x="3212246" y="707110"/>
                </a:moveTo>
                <a:cubicBezTo>
                  <a:pt x="3083838" y="708336"/>
                  <a:pt x="2956227" y="722313"/>
                  <a:pt x="2827592" y="749078"/>
                </a:cubicBezTo>
                <a:cubicBezTo>
                  <a:pt x="1892405" y="943603"/>
                  <a:pt x="882740" y="937906"/>
                  <a:pt x="430532" y="922457"/>
                </a:cubicBezTo>
                <a:lnTo>
                  <a:pt x="421884" y="922083"/>
                </a:lnTo>
                <a:lnTo>
                  <a:pt x="468278" y="925998"/>
                </a:lnTo>
                <a:cubicBezTo>
                  <a:pt x="918964" y="959872"/>
                  <a:pt x="1924360" y="1006539"/>
                  <a:pt x="2849117" y="848805"/>
                </a:cubicBezTo>
                <a:cubicBezTo>
                  <a:pt x="3103149" y="805467"/>
                  <a:pt x="3350418" y="807752"/>
                  <a:pt x="3627307" y="855854"/>
                </a:cubicBezTo>
                <a:cubicBezTo>
                  <a:pt x="4042311" y="928053"/>
                  <a:pt x="4375400" y="1144937"/>
                  <a:pt x="4697441" y="1354773"/>
                </a:cubicBezTo>
                <a:lnTo>
                  <a:pt x="4935823" y="1505766"/>
                </a:lnTo>
                <a:lnTo>
                  <a:pt x="5047211" y="1563572"/>
                </a:lnTo>
                <a:lnTo>
                  <a:pt x="5177046" y="1623612"/>
                </a:lnTo>
                <a:lnTo>
                  <a:pt x="5056655" y="1556098"/>
                </a:lnTo>
                <a:cubicBezTo>
                  <a:pt x="4924227" y="1476110"/>
                  <a:pt x="4794608" y="1382205"/>
                  <a:pt x="4662484" y="1286479"/>
                </a:cubicBezTo>
                <a:cubicBezTo>
                  <a:pt x="4344444" y="1056069"/>
                  <a:pt x="4015642" y="817849"/>
                  <a:pt x="3601685" y="741650"/>
                </a:cubicBezTo>
                <a:cubicBezTo>
                  <a:pt x="3469862" y="717408"/>
                  <a:pt x="3340656" y="705883"/>
                  <a:pt x="3212246" y="707110"/>
                </a:cubicBezTo>
                <a:close/>
                <a:moveTo>
                  <a:pt x="8879029" y="671855"/>
                </a:moveTo>
                <a:cubicBezTo>
                  <a:pt x="8551120" y="677659"/>
                  <a:pt x="8112166" y="914730"/>
                  <a:pt x="7618568" y="1181418"/>
                </a:cubicBezTo>
                <a:cubicBezTo>
                  <a:pt x="7506840" y="1241783"/>
                  <a:pt x="7391385" y="1304160"/>
                  <a:pt x="7273257" y="1365868"/>
                </a:cubicBezTo>
                <a:lnTo>
                  <a:pt x="7217435" y="1393743"/>
                </a:lnTo>
                <a:lnTo>
                  <a:pt x="7212218" y="1398668"/>
                </a:lnTo>
                <a:lnTo>
                  <a:pt x="7261116" y="1376387"/>
                </a:lnTo>
                <a:cubicBezTo>
                  <a:pt x="7385045" y="1317137"/>
                  <a:pt x="7506482" y="1256975"/>
                  <a:pt x="7623997" y="1198753"/>
                </a:cubicBezTo>
                <a:cubicBezTo>
                  <a:pt x="8259981" y="883666"/>
                  <a:pt x="8809288" y="611632"/>
                  <a:pt x="9147520" y="756698"/>
                </a:cubicBezTo>
                <a:lnTo>
                  <a:pt x="9151930" y="759283"/>
                </a:lnTo>
                <a:lnTo>
                  <a:pt x="9145229" y="740531"/>
                </a:lnTo>
                <a:lnTo>
                  <a:pt x="9087609" y="707264"/>
                </a:lnTo>
                <a:cubicBezTo>
                  <a:pt x="9024458" y="681493"/>
                  <a:pt x="8954700" y="670516"/>
                  <a:pt x="8879029" y="671855"/>
                </a:cubicBezTo>
                <a:close/>
                <a:moveTo>
                  <a:pt x="8828121" y="611935"/>
                </a:moveTo>
                <a:cubicBezTo>
                  <a:pt x="8506971" y="624748"/>
                  <a:pt x="8088007" y="871136"/>
                  <a:pt x="7616853" y="1148271"/>
                </a:cubicBezTo>
                <a:cubicBezTo>
                  <a:pt x="7510173" y="1211017"/>
                  <a:pt x="7399939" y="1275853"/>
                  <a:pt x="7286878" y="1340252"/>
                </a:cubicBezTo>
                <a:lnTo>
                  <a:pt x="7249478" y="1360665"/>
                </a:lnTo>
                <a:lnTo>
                  <a:pt x="7248584" y="1361640"/>
                </a:lnTo>
                <a:lnTo>
                  <a:pt x="7266740" y="1352574"/>
                </a:lnTo>
                <a:cubicBezTo>
                  <a:pt x="7384676" y="1290974"/>
                  <a:pt x="7499958" y="1228710"/>
                  <a:pt x="7611519" y="1168464"/>
                </a:cubicBezTo>
                <a:cubicBezTo>
                  <a:pt x="8222358" y="838518"/>
                  <a:pt x="8749852" y="553530"/>
                  <a:pt x="9093133" y="693644"/>
                </a:cubicBezTo>
                <a:lnTo>
                  <a:pt x="9137639" y="719291"/>
                </a:lnTo>
                <a:lnTo>
                  <a:pt x="9137505" y="718918"/>
                </a:lnTo>
                <a:lnTo>
                  <a:pt x="9128387" y="695065"/>
                </a:lnTo>
                <a:lnTo>
                  <a:pt x="9118445" y="686728"/>
                </a:lnTo>
                <a:cubicBezTo>
                  <a:pt x="9091888" y="668921"/>
                  <a:pt x="9063843" y="654322"/>
                  <a:pt x="9034268" y="642874"/>
                </a:cubicBezTo>
                <a:cubicBezTo>
                  <a:pt x="8971135" y="618461"/>
                  <a:pt x="8902233" y="608979"/>
                  <a:pt x="8828121" y="611935"/>
                </a:cubicBezTo>
                <a:close/>
                <a:moveTo>
                  <a:pt x="3193423" y="583999"/>
                </a:moveTo>
                <a:cubicBezTo>
                  <a:pt x="3065026" y="587630"/>
                  <a:pt x="2935748" y="605585"/>
                  <a:pt x="2803779" y="637923"/>
                </a:cubicBezTo>
                <a:cubicBezTo>
                  <a:pt x="1859805" y="869308"/>
                  <a:pt x="846980" y="904491"/>
                  <a:pt x="393740" y="907420"/>
                </a:cubicBezTo>
                <a:lnTo>
                  <a:pt x="335688" y="907267"/>
                </a:lnTo>
                <a:lnTo>
                  <a:pt x="431030" y="911398"/>
                </a:lnTo>
                <a:cubicBezTo>
                  <a:pt x="882734" y="926833"/>
                  <a:pt x="1891237" y="932530"/>
                  <a:pt x="2825210" y="738221"/>
                </a:cubicBezTo>
                <a:cubicBezTo>
                  <a:pt x="3083909" y="684404"/>
                  <a:pt x="3338512" y="681927"/>
                  <a:pt x="3603590" y="730695"/>
                </a:cubicBezTo>
                <a:cubicBezTo>
                  <a:pt x="4020023" y="807277"/>
                  <a:pt x="4349874" y="1046258"/>
                  <a:pt x="4668866" y="1277430"/>
                </a:cubicBezTo>
                <a:cubicBezTo>
                  <a:pt x="4879205" y="1429793"/>
                  <a:pt x="5083192" y="1577512"/>
                  <a:pt x="5302075" y="1671407"/>
                </a:cubicBezTo>
                <a:lnTo>
                  <a:pt x="5408761" y="1711015"/>
                </a:lnTo>
                <a:lnTo>
                  <a:pt x="5460541" y="1727137"/>
                </a:lnTo>
                <a:lnTo>
                  <a:pt x="5553698" y="1750247"/>
                </a:lnTo>
                <a:lnTo>
                  <a:pt x="5580872" y="1755977"/>
                </a:lnTo>
                <a:lnTo>
                  <a:pt x="5716743" y="1771662"/>
                </a:lnTo>
                <a:lnTo>
                  <a:pt x="5839610" y="1767598"/>
                </a:lnTo>
                <a:lnTo>
                  <a:pt x="5673410" y="1747683"/>
                </a:lnTo>
                <a:cubicBezTo>
                  <a:pt x="5288530" y="1676097"/>
                  <a:pt x="4982929" y="1443391"/>
                  <a:pt x="4661722" y="1198944"/>
                </a:cubicBezTo>
                <a:cubicBezTo>
                  <a:pt x="4338920" y="953199"/>
                  <a:pt x="4005164" y="699073"/>
                  <a:pt x="3577777" y="616015"/>
                </a:cubicBezTo>
                <a:cubicBezTo>
                  <a:pt x="3449336" y="591059"/>
                  <a:pt x="3321820" y="580367"/>
                  <a:pt x="3193423" y="583999"/>
                </a:cubicBezTo>
                <a:close/>
                <a:moveTo>
                  <a:pt x="8851086" y="550479"/>
                </a:moveTo>
                <a:cubicBezTo>
                  <a:pt x="8529745" y="532040"/>
                  <a:pt x="8105295" y="803491"/>
                  <a:pt x="7623235" y="1111695"/>
                </a:cubicBezTo>
                <a:lnTo>
                  <a:pt x="7329604" y="1297485"/>
                </a:lnTo>
                <a:lnTo>
                  <a:pt x="7609043" y="1134936"/>
                </a:lnTo>
                <a:cubicBezTo>
                  <a:pt x="8192354" y="791845"/>
                  <a:pt x="8696131" y="495523"/>
                  <a:pt x="9039793" y="628492"/>
                </a:cubicBezTo>
                <a:cubicBezTo>
                  <a:pt x="9065168" y="638315"/>
                  <a:pt x="9089439" y="650358"/>
                  <a:pt x="9112631" y="664657"/>
                </a:cubicBezTo>
                <a:lnTo>
                  <a:pt x="9118421" y="668992"/>
                </a:lnTo>
                <a:lnTo>
                  <a:pt x="9114152" y="657825"/>
                </a:lnTo>
                <a:lnTo>
                  <a:pt x="9073659" y="623457"/>
                </a:lnTo>
                <a:cubicBezTo>
                  <a:pt x="9044744" y="604073"/>
                  <a:pt x="9014326" y="588565"/>
                  <a:pt x="8982358" y="576867"/>
                </a:cubicBezTo>
                <a:cubicBezTo>
                  <a:pt x="8940793" y="561663"/>
                  <a:pt x="8896992" y="553113"/>
                  <a:pt x="8851086" y="550479"/>
                </a:cubicBezTo>
                <a:close/>
                <a:moveTo>
                  <a:pt x="8805011" y="486972"/>
                </a:moveTo>
                <a:cubicBezTo>
                  <a:pt x="8494042" y="476693"/>
                  <a:pt x="8092544" y="755520"/>
                  <a:pt x="7636570" y="1071976"/>
                </a:cubicBezTo>
                <a:lnTo>
                  <a:pt x="7408149" y="1228914"/>
                </a:lnTo>
                <a:lnTo>
                  <a:pt x="7614663" y="1098265"/>
                </a:lnTo>
                <a:cubicBezTo>
                  <a:pt x="8169113" y="743745"/>
                  <a:pt x="8647935" y="437516"/>
                  <a:pt x="8987882" y="561817"/>
                </a:cubicBezTo>
                <a:cubicBezTo>
                  <a:pt x="9015296" y="571848"/>
                  <a:pt x="9041592" y="584563"/>
                  <a:pt x="9066797" y="600000"/>
                </a:cubicBezTo>
                <a:lnTo>
                  <a:pt x="9102258" y="626710"/>
                </a:lnTo>
                <a:lnTo>
                  <a:pt x="9099916" y="620582"/>
                </a:lnTo>
                <a:lnTo>
                  <a:pt x="9098734" y="617713"/>
                </a:lnTo>
                <a:lnTo>
                  <a:pt x="9030077" y="558559"/>
                </a:lnTo>
                <a:cubicBezTo>
                  <a:pt x="8999085" y="537734"/>
                  <a:pt x="8966622" y="521508"/>
                  <a:pt x="8932636" y="509810"/>
                </a:cubicBezTo>
                <a:cubicBezTo>
                  <a:pt x="8892012" y="495808"/>
                  <a:pt x="8849435" y="488440"/>
                  <a:pt x="8805011" y="486972"/>
                </a:cubicBezTo>
                <a:close/>
                <a:moveTo>
                  <a:pt x="3174135" y="460734"/>
                </a:moveTo>
                <a:cubicBezTo>
                  <a:pt x="3045762" y="466782"/>
                  <a:pt x="2915078" y="488761"/>
                  <a:pt x="2780253" y="526766"/>
                </a:cubicBezTo>
                <a:cubicBezTo>
                  <a:pt x="1827420" y="795228"/>
                  <a:pt x="811309" y="871184"/>
                  <a:pt x="356980" y="892423"/>
                </a:cubicBezTo>
                <a:lnTo>
                  <a:pt x="247524" y="896554"/>
                </a:lnTo>
                <a:lnTo>
                  <a:pt x="393877" y="896934"/>
                </a:lnTo>
                <a:cubicBezTo>
                  <a:pt x="846653" y="893996"/>
                  <a:pt x="1858423" y="858831"/>
                  <a:pt x="2801398" y="627731"/>
                </a:cubicBezTo>
                <a:cubicBezTo>
                  <a:pt x="3066860" y="562674"/>
                  <a:pt x="3321559" y="555435"/>
                  <a:pt x="3579873" y="605728"/>
                </a:cubicBezTo>
                <a:cubicBezTo>
                  <a:pt x="4009641" y="689261"/>
                  <a:pt x="4344349" y="944055"/>
                  <a:pt x="4668104" y="1190562"/>
                </a:cubicBezTo>
                <a:cubicBezTo>
                  <a:pt x="4896704" y="1364631"/>
                  <a:pt x="5117379" y="1532636"/>
                  <a:pt x="5364197" y="1640393"/>
                </a:cubicBezTo>
                <a:lnTo>
                  <a:pt x="5437618" y="1668013"/>
                </a:lnTo>
                <a:lnTo>
                  <a:pt x="5348066" y="1630904"/>
                </a:lnTo>
                <a:cubicBezTo>
                  <a:pt x="5082807" y="1506226"/>
                  <a:pt x="4852005" y="1312039"/>
                  <a:pt x="4626289" y="1122078"/>
                </a:cubicBezTo>
                <a:cubicBezTo>
                  <a:pt x="4307963" y="854236"/>
                  <a:pt x="3978779" y="577248"/>
                  <a:pt x="3554155" y="490285"/>
                </a:cubicBezTo>
                <a:cubicBezTo>
                  <a:pt x="3428572" y="464568"/>
                  <a:pt x="3302508" y="454685"/>
                  <a:pt x="3174135" y="460734"/>
                </a:cubicBezTo>
                <a:close/>
                <a:moveTo>
                  <a:pt x="8762973" y="422226"/>
                </a:moveTo>
                <a:cubicBezTo>
                  <a:pt x="8467853" y="417513"/>
                  <a:pt x="8102724" y="692298"/>
                  <a:pt x="7655335" y="1028923"/>
                </a:cubicBezTo>
                <a:lnTo>
                  <a:pt x="7483003" y="1157299"/>
                </a:lnTo>
                <a:lnTo>
                  <a:pt x="7627140" y="1058260"/>
                </a:lnTo>
                <a:cubicBezTo>
                  <a:pt x="8173589" y="678974"/>
                  <a:pt x="8605167" y="379413"/>
                  <a:pt x="8938066" y="493999"/>
                </a:cubicBezTo>
                <a:cubicBezTo>
                  <a:pt x="8967221" y="504045"/>
                  <a:pt x="8995272" y="517274"/>
                  <a:pt x="9022249" y="533731"/>
                </a:cubicBezTo>
                <a:lnTo>
                  <a:pt x="9083242" y="580090"/>
                </a:lnTo>
                <a:lnTo>
                  <a:pt x="9080759" y="574061"/>
                </a:lnTo>
                <a:lnTo>
                  <a:pt x="9035819" y="529756"/>
                </a:lnTo>
                <a:cubicBezTo>
                  <a:pt x="8988737" y="488409"/>
                  <a:pt x="8938593" y="459244"/>
                  <a:pt x="8885203" y="441992"/>
                </a:cubicBezTo>
                <a:cubicBezTo>
                  <a:pt x="8845865" y="429276"/>
                  <a:pt x="8805133" y="422899"/>
                  <a:pt x="8762973" y="422226"/>
                </a:cubicBezTo>
                <a:close/>
                <a:moveTo>
                  <a:pt x="8723410" y="357140"/>
                </a:moveTo>
                <a:cubicBezTo>
                  <a:pt x="8441714" y="360483"/>
                  <a:pt x="8098806" y="639768"/>
                  <a:pt x="7678670" y="982060"/>
                </a:cubicBezTo>
                <a:lnTo>
                  <a:pt x="7549759" y="1086029"/>
                </a:lnTo>
                <a:lnTo>
                  <a:pt x="7644952" y="1015111"/>
                </a:lnTo>
                <a:cubicBezTo>
                  <a:pt x="8160255" y="627349"/>
                  <a:pt x="8567258" y="321120"/>
                  <a:pt x="8890537" y="425514"/>
                </a:cubicBezTo>
                <a:cubicBezTo>
                  <a:pt x="8921092" y="435382"/>
                  <a:pt x="8950593" y="448972"/>
                  <a:pt x="8979073" y="466333"/>
                </a:cubicBezTo>
                <a:lnTo>
                  <a:pt x="9053205" y="523398"/>
                </a:lnTo>
                <a:lnTo>
                  <a:pt x="9045816" y="513832"/>
                </a:lnTo>
                <a:cubicBezTo>
                  <a:pt x="8982319" y="442075"/>
                  <a:pt x="8914016" y="395439"/>
                  <a:pt x="8840435" y="373222"/>
                </a:cubicBezTo>
                <a:cubicBezTo>
                  <a:pt x="8802645" y="361816"/>
                  <a:pt x="8763652" y="356662"/>
                  <a:pt x="8723410" y="357140"/>
                </a:cubicBezTo>
                <a:close/>
                <a:moveTo>
                  <a:pt x="3153978" y="337575"/>
                </a:moveTo>
                <a:cubicBezTo>
                  <a:pt x="3025593" y="346028"/>
                  <a:pt x="2893648" y="372032"/>
                  <a:pt x="2756345" y="415703"/>
                </a:cubicBezTo>
                <a:cubicBezTo>
                  <a:pt x="1795154" y="721314"/>
                  <a:pt x="775667" y="837953"/>
                  <a:pt x="320173" y="877454"/>
                </a:cubicBezTo>
                <a:lnTo>
                  <a:pt x="163420" y="889650"/>
                </a:lnTo>
                <a:lnTo>
                  <a:pt x="179436" y="889311"/>
                </a:lnTo>
                <a:cubicBezTo>
                  <a:pt x="470440" y="881350"/>
                  <a:pt x="1667103" y="830209"/>
                  <a:pt x="2777490" y="517337"/>
                </a:cubicBezTo>
                <a:cubicBezTo>
                  <a:pt x="3048667" y="440946"/>
                  <a:pt x="3303366" y="428943"/>
                  <a:pt x="3556060" y="480761"/>
                </a:cubicBezTo>
                <a:cubicBezTo>
                  <a:pt x="3983161" y="568200"/>
                  <a:pt x="4313297" y="846043"/>
                  <a:pt x="4632575" y="1114648"/>
                </a:cubicBezTo>
                <a:cubicBezTo>
                  <a:pt x="4804025" y="1258904"/>
                  <a:pt x="4978381" y="1405589"/>
                  <a:pt x="5168440" y="1522199"/>
                </a:cubicBezTo>
                <a:lnTo>
                  <a:pt x="5230375" y="1556765"/>
                </a:lnTo>
                <a:lnTo>
                  <a:pt x="5172202" y="1522786"/>
                </a:lnTo>
                <a:cubicBezTo>
                  <a:pt x="4961809" y="1388646"/>
                  <a:pt x="4773576" y="1214809"/>
                  <a:pt x="4588761" y="1044163"/>
                </a:cubicBezTo>
                <a:cubicBezTo>
                  <a:pt x="4275293" y="754698"/>
                  <a:pt x="3951252" y="455423"/>
                  <a:pt x="3530247" y="364746"/>
                </a:cubicBezTo>
                <a:cubicBezTo>
                  <a:pt x="3407188" y="338218"/>
                  <a:pt x="3282363" y="329122"/>
                  <a:pt x="3153978" y="337575"/>
                </a:cubicBezTo>
                <a:close/>
                <a:moveTo>
                  <a:pt x="8687162" y="291625"/>
                </a:moveTo>
                <a:cubicBezTo>
                  <a:pt x="8419789" y="302609"/>
                  <a:pt x="8098842" y="585416"/>
                  <a:pt x="7705626" y="931959"/>
                </a:cubicBezTo>
                <a:lnTo>
                  <a:pt x="7620809" y="1005942"/>
                </a:lnTo>
                <a:lnTo>
                  <a:pt x="7667431" y="968344"/>
                </a:lnTo>
                <a:cubicBezTo>
                  <a:pt x="8151682" y="573819"/>
                  <a:pt x="8534111" y="262161"/>
                  <a:pt x="8845674" y="356173"/>
                </a:cubicBezTo>
                <a:cubicBezTo>
                  <a:pt x="8877717" y="365847"/>
                  <a:pt x="8908608" y="379625"/>
                  <a:pt x="8938437" y="397636"/>
                </a:cubicBezTo>
                <a:lnTo>
                  <a:pt x="9017920" y="459156"/>
                </a:lnTo>
                <a:lnTo>
                  <a:pt x="9011280" y="450302"/>
                </a:lnTo>
                <a:cubicBezTo>
                  <a:pt x="8945177" y="373639"/>
                  <a:pt x="8874677" y="325562"/>
                  <a:pt x="8798525" y="304166"/>
                </a:cubicBezTo>
                <a:cubicBezTo>
                  <a:pt x="8762461" y="294034"/>
                  <a:pt x="8725358" y="290056"/>
                  <a:pt x="8687162" y="291625"/>
                </a:cubicBezTo>
                <a:close/>
                <a:moveTo>
                  <a:pt x="8653938" y="225765"/>
                </a:moveTo>
                <a:cubicBezTo>
                  <a:pt x="8401554" y="243922"/>
                  <a:pt x="8102141" y="529051"/>
                  <a:pt x="7735345" y="878428"/>
                </a:cubicBezTo>
                <a:lnTo>
                  <a:pt x="7691297" y="919928"/>
                </a:lnTo>
                <a:lnTo>
                  <a:pt x="7693339" y="918147"/>
                </a:lnTo>
                <a:cubicBezTo>
                  <a:pt x="8146920" y="518383"/>
                  <a:pt x="8505346" y="202725"/>
                  <a:pt x="8803478" y="286449"/>
                </a:cubicBezTo>
                <a:cubicBezTo>
                  <a:pt x="8836250" y="295662"/>
                  <a:pt x="8867976" y="309553"/>
                  <a:pt x="8898748" y="328264"/>
                </a:cubicBezTo>
                <a:lnTo>
                  <a:pt x="8981358" y="393514"/>
                </a:lnTo>
                <a:lnTo>
                  <a:pt x="8976877" y="387331"/>
                </a:lnTo>
                <a:cubicBezTo>
                  <a:pt x="8908310" y="305067"/>
                  <a:pt x="8836220" y="254958"/>
                  <a:pt x="8759282" y="234919"/>
                </a:cubicBezTo>
                <a:cubicBezTo>
                  <a:pt x="8725087" y="226025"/>
                  <a:pt x="8689992" y="223171"/>
                  <a:pt x="8653938" y="225765"/>
                </a:cubicBezTo>
                <a:close/>
                <a:moveTo>
                  <a:pt x="3181944" y="210937"/>
                </a:moveTo>
                <a:cubicBezTo>
                  <a:pt x="3038842" y="217744"/>
                  <a:pt x="2889892" y="248879"/>
                  <a:pt x="2732533" y="304547"/>
                </a:cubicBezTo>
                <a:cubicBezTo>
                  <a:pt x="1601475" y="704847"/>
                  <a:pt x="397635" y="852094"/>
                  <a:pt x="105096" y="883481"/>
                </a:cubicBezTo>
                <a:lnTo>
                  <a:pt x="84313" y="885587"/>
                </a:lnTo>
                <a:lnTo>
                  <a:pt x="141774" y="882058"/>
                </a:lnTo>
                <a:cubicBezTo>
                  <a:pt x="433437" y="862371"/>
                  <a:pt x="1633110" y="763140"/>
                  <a:pt x="2753583" y="406845"/>
                </a:cubicBezTo>
                <a:cubicBezTo>
                  <a:pt x="3029712" y="319026"/>
                  <a:pt x="3284410" y="302262"/>
                  <a:pt x="3532248" y="355697"/>
                </a:cubicBezTo>
                <a:cubicBezTo>
                  <a:pt x="3955634" y="446945"/>
                  <a:pt x="4280722" y="747079"/>
                  <a:pt x="4595047" y="1037305"/>
                </a:cubicBezTo>
                <a:cubicBezTo>
                  <a:pt x="4763497" y="1192848"/>
                  <a:pt x="4934828" y="1351058"/>
                  <a:pt x="5123113" y="1479217"/>
                </a:cubicBezTo>
                <a:lnTo>
                  <a:pt x="5131664" y="1484537"/>
                </a:lnTo>
                <a:lnTo>
                  <a:pt x="4935816" y="1332792"/>
                </a:lnTo>
                <a:cubicBezTo>
                  <a:pt x="4801487" y="1217850"/>
                  <a:pt x="4675284" y="1090633"/>
                  <a:pt x="4550661" y="965010"/>
                </a:cubicBezTo>
                <a:cubicBezTo>
                  <a:pt x="4228049" y="639827"/>
                  <a:pt x="3923344" y="332646"/>
                  <a:pt x="3506435" y="239111"/>
                </a:cubicBezTo>
                <a:cubicBezTo>
                  <a:pt x="3446193" y="225371"/>
                  <a:pt x="3385185" y="216405"/>
                  <a:pt x="3323191" y="212232"/>
                </a:cubicBezTo>
                <a:cubicBezTo>
                  <a:pt x="3276696" y="209102"/>
                  <a:pt x="3229645" y="208668"/>
                  <a:pt x="3181944" y="210937"/>
                </a:cubicBezTo>
                <a:close/>
                <a:moveTo>
                  <a:pt x="8674219" y="157702"/>
                </a:moveTo>
                <a:cubicBezTo>
                  <a:pt x="8428123" y="141360"/>
                  <a:pt x="8147128" y="430319"/>
                  <a:pt x="7767348" y="820993"/>
                </a:cubicBezTo>
                <a:lnTo>
                  <a:pt x="7756721" y="831892"/>
                </a:lnTo>
                <a:lnTo>
                  <a:pt x="7876942" y="717927"/>
                </a:lnTo>
                <a:cubicBezTo>
                  <a:pt x="8228615" y="387734"/>
                  <a:pt x="8515776" y="151945"/>
                  <a:pt x="8764140" y="216536"/>
                </a:cubicBezTo>
                <a:cubicBezTo>
                  <a:pt x="8817170" y="230347"/>
                  <a:pt x="8867879" y="257666"/>
                  <a:pt x="8916668" y="299118"/>
                </a:cubicBezTo>
                <a:lnTo>
                  <a:pt x="8950364" y="333312"/>
                </a:lnTo>
                <a:lnTo>
                  <a:pt x="8943441" y="323404"/>
                </a:lnTo>
                <a:cubicBezTo>
                  <a:pt x="8872881" y="235556"/>
                  <a:pt x="8799859" y="183532"/>
                  <a:pt x="8722992" y="165101"/>
                </a:cubicBezTo>
                <a:cubicBezTo>
                  <a:pt x="8706877" y="161238"/>
                  <a:pt x="8690626" y="158791"/>
                  <a:pt x="8674219" y="157702"/>
                </a:cubicBezTo>
                <a:close/>
                <a:moveTo>
                  <a:pt x="8643487" y="89521"/>
                </a:moveTo>
                <a:cubicBezTo>
                  <a:pt x="8443834" y="81626"/>
                  <a:pt x="8221616" y="297685"/>
                  <a:pt x="7936878" y="609872"/>
                </a:cubicBezTo>
                <a:lnTo>
                  <a:pt x="7822997" y="735848"/>
                </a:lnTo>
                <a:lnTo>
                  <a:pt x="7901685" y="655259"/>
                </a:lnTo>
                <a:cubicBezTo>
                  <a:pt x="8236388" y="315623"/>
                  <a:pt x="8492368" y="89533"/>
                  <a:pt x="8727564" y="145956"/>
                </a:cubicBezTo>
                <a:cubicBezTo>
                  <a:pt x="8778039" y="158056"/>
                  <a:pt x="8826395" y="182901"/>
                  <a:pt x="8873186" y="221378"/>
                </a:cubicBezTo>
                <a:lnTo>
                  <a:pt x="8907654" y="253435"/>
                </a:lnTo>
                <a:lnTo>
                  <a:pt x="8838978" y="178150"/>
                </a:lnTo>
                <a:cubicBezTo>
                  <a:pt x="8790298" y="133900"/>
                  <a:pt x="8740589" y="106688"/>
                  <a:pt x="8689178" y="95377"/>
                </a:cubicBezTo>
                <a:cubicBezTo>
                  <a:pt x="8674069" y="92061"/>
                  <a:pt x="8658845" y="90129"/>
                  <a:pt x="8643487" y="89521"/>
                </a:cubicBezTo>
                <a:close/>
                <a:moveTo>
                  <a:pt x="8615336" y="20911"/>
                </a:moveTo>
                <a:cubicBezTo>
                  <a:pt x="8429324" y="18634"/>
                  <a:pt x="8223961" y="234755"/>
                  <a:pt x="7961032" y="546044"/>
                </a:cubicBezTo>
                <a:lnTo>
                  <a:pt x="7886009" y="635645"/>
                </a:lnTo>
                <a:lnTo>
                  <a:pt x="7915002" y="603567"/>
                </a:lnTo>
                <a:cubicBezTo>
                  <a:pt x="8207344" y="282680"/>
                  <a:pt x="8435338" y="59772"/>
                  <a:pt x="8645674" y="69284"/>
                </a:cubicBezTo>
                <a:cubicBezTo>
                  <a:pt x="8661700" y="70009"/>
                  <a:pt x="8677623" y="72083"/>
                  <a:pt x="8693464" y="75565"/>
                </a:cubicBezTo>
                <a:cubicBezTo>
                  <a:pt x="8746899" y="87305"/>
                  <a:pt x="8798411" y="115106"/>
                  <a:pt x="8848697" y="160121"/>
                </a:cubicBezTo>
                <a:lnTo>
                  <a:pt x="8881004" y="195017"/>
                </a:lnTo>
                <a:lnTo>
                  <a:pt x="8879564" y="192796"/>
                </a:lnTo>
                <a:cubicBezTo>
                  <a:pt x="8806683" y="94958"/>
                  <a:pt x="8733589" y="40514"/>
                  <a:pt x="8657936" y="25369"/>
                </a:cubicBezTo>
                <a:cubicBezTo>
                  <a:pt x="8643839" y="22553"/>
                  <a:pt x="8629645" y="21086"/>
                  <a:pt x="8615336" y="20911"/>
                </a:cubicBezTo>
                <a:close/>
                <a:moveTo>
                  <a:pt x="8617264" y="44"/>
                </a:moveTo>
                <a:cubicBezTo>
                  <a:pt x="8632263" y="324"/>
                  <a:pt x="8647179" y="1920"/>
                  <a:pt x="8662032" y="4891"/>
                </a:cubicBezTo>
                <a:cubicBezTo>
                  <a:pt x="8780279" y="28519"/>
                  <a:pt x="8891624" y="141475"/>
                  <a:pt x="9004222" y="357728"/>
                </a:cubicBezTo>
                <a:lnTo>
                  <a:pt x="9032045" y="413927"/>
                </a:lnTo>
                <a:lnTo>
                  <a:pt x="9038561" y="426046"/>
                </a:lnTo>
                <a:lnTo>
                  <a:pt x="9053320" y="450082"/>
                </a:lnTo>
                <a:cubicBezTo>
                  <a:pt x="9067854" y="475549"/>
                  <a:pt x="9082297" y="502661"/>
                  <a:pt x="9096669" y="531452"/>
                </a:cubicBezTo>
                <a:lnTo>
                  <a:pt x="9103130" y="545712"/>
                </a:lnTo>
                <a:lnTo>
                  <a:pt x="9104077" y="547363"/>
                </a:lnTo>
                <a:lnTo>
                  <a:pt x="9113130" y="561170"/>
                </a:lnTo>
                <a:cubicBezTo>
                  <a:pt x="9126425" y="583016"/>
                  <a:pt x="9139541" y="606154"/>
                  <a:pt x="9152488" y="630603"/>
                </a:cubicBezTo>
                <a:lnTo>
                  <a:pt x="9156736" y="639497"/>
                </a:lnTo>
                <a:lnTo>
                  <a:pt x="9180561" y="677502"/>
                </a:lnTo>
                <a:lnTo>
                  <a:pt x="9189683" y="696152"/>
                </a:lnTo>
                <a:lnTo>
                  <a:pt x="9208741" y="725650"/>
                </a:lnTo>
                <a:lnTo>
                  <a:pt x="9212975" y="734059"/>
                </a:lnTo>
                <a:lnTo>
                  <a:pt x="9236910" y="770127"/>
                </a:lnTo>
                <a:lnTo>
                  <a:pt x="9241379" y="778801"/>
                </a:lnTo>
                <a:lnTo>
                  <a:pt x="9264953" y="813442"/>
                </a:lnTo>
                <a:lnTo>
                  <a:pt x="9268283" y="819765"/>
                </a:lnTo>
                <a:lnTo>
                  <a:pt x="9292926" y="855148"/>
                </a:lnTo>
                <a:lnTo>
                  <a:pt x="9299996" y="868289"/>
                </a:lnTo>
                <a:lnTo>
                  <a:pt x="9304431" y="875491"/>
                </a:lnTo>
                <a:lnTo>
                  <a:pt x="9315041" y="886036"/>
                </a:lnTo>
                <a:lnTo>
                  <a:pt x="9335189" y="918131"/>
                </a:lnTo>
                <a:lnTo>
                  <a:pt x="9346641" y="929387"/>
                </a:lnTo>
                <a:lnTo>
                  <a:pt x="9364518" y="957326"/>
                </a:lnTo>
                <a:lnTo>
                  <a:pt x="9377216" y="969701"/>
                </a:lnTo>
                <a:lnTo>
                  <a:pt x="9392496" y="993184"/>
                </a:lnTo>
                <a:lnTo>
                  <a:pt x="9406576" y="1006861"/>
                </a:lnTo>
                <a:lnTo>
                  <a:pt x="9418939" y="1025477"/>
                </a:lnTo>
                <a:lnTo>
                  <a:pt x="9431425" y="1035221"/>
                </a:lnTo>
                <a:lnTo>
                  <a:pt x="9437236" y="1045958"/>
                </a:lnTo>
                <a:lnTo>
                  <a:pt x="9467673" y="1076390"/>
                </a:lnTo>
                <a:lnTo>
                  <a:pt x="9470036" y="1081148"/>
                </a:lnTo>
                <a:lnTo>
                  <a:pt x="9489964" y="1099522"/>
                </a:lnTo>
                <a:lnTo>
                  <a:pt x="9495590" y="1110415"/>
                </a:lnTo>
                <a:lnTo>
                  <a:pt x="9504069" y="1119976"/>
                </a:lnTo>
                <a:lnTo>
                  <a:pt x="9509308" y="1120826"/>
                </a:lnTo>
                <a:lnTo>
                  <a:pt x="9531465" y="1141027"/>
                </a:lnTo>
                <a:lnTo>
                  <a:pt x="9537447" y="1141303"/>
                </a:lnTo>
                <a:cubicBezTo>
                  <a:pt x="9544991" y="1143111"/>
                  <a:pt x="9549404" y="1146247"/>
                  <a:pt x="9550809" y="1150747"/>
                </a:cubicBezTo>
                <a:lnTo>
                  <a:pt x="9542617" y="1153319"/>
                </a:lnTo>
                <a:lnTo>
                  <a:pt x="9529319" y="1148376"/>
                </a:lnTo>
                <a:lnTo>
                  <a:pt x="9528140" y="1148747"/>
                </a:lnTo>
                <a:lnTo>
                  <a:pt x="9526129" y="1147190"/>
                </a:lnTo>
                <a:lnTo>
                  <a:pt x="9525837" y="1147081"/>
                </a:lnTo>
                <a:cubicBezTo>
                  <a:pt x="9456736" y="1143537"/>
                  <a:pt x="9185859" y="1213993"/>
                  <a:pt x="8878154" y="1294003"/>
                </a:cubicBezTo>
                <a:cubicBezTo>
                  <a:pt x="8388922" y="1421241"/>
                  <a:pt x="7715832" y="1596313"/>
                  <a:pt x="7072808" y="1698025"/>
                </a:cubicBezTo>
                <a:lnTo>
                  <a:pt x="6863611" y="1727703"/>
                </a:lnTo>
                <a:lnTo>
                  <a:pt x="6857598" y="1733378"/>
                </a:lnTo>
                <a:lnTo>
                  <a:pt x="6839164" y="1748426"/>
                </a:lnTo>
                <a:lnTo>
                  <a:pt x="6984026" y="1734246"/>
                </a:lnTo>
                <a:cubicBezTo>
                  <a:pt x="7355121" y="1688961"/>
                  <a:pt x="7730461" y="1618564"/>
                  <a:pt x="8055099" y="1548131"/>
                </a:cubicBezTo>
                <a:cubicBezTo>
                  <a:pt x="8872154" y="1370775"/>
                  <a:pt x="9552810" y="1155034"/>
                  <a:pt x="9559668" y="1152843"/>
                </a:cubicBezTo>
                <a:lnTo>
                  <a:pt x="9562049" y="1160463"/>
                </a:lnTo>
                <a:cubicBezTo>
                  <a:pt x="9555286" y="1162654"/>
                  <a:pt x="8874154" y="1378490"/>
                  <a:pt x="8056814" y="1555941"/>
                </a:cubicBezTo>
                <a:cubicBezTo>
                  <a:pt x="7699832" y="1633388"/>
                  <a:pt x="7281524" y="1710794"/>
                  <a:pt x="6874816" y="1754860"/>
                </a:cubicBezTo>
                <a:lnTo>
                  <a:pt x="6826600" y="1758681"/>
                </a:lnTo>
                <a:lnTo>
                  <a:pt x="6650086" y="1902767"/>
                </a:lnTo>
                <a:cubicBezTo>
                  <a:pt x="6578378" y="1958104"/>
                  <a:pt x="6504072" y="2012178"/>
                  <a:pt x="6426991" y="2064577"/>
                </a:cubicBezTo>
                <a:cubicBezTo>
                  <a:pt x="6091806" y="2292415"/>
                  <a:pt x="5733666" y="2465674"/>
                  <a:pt x="5362572" y="2579594"/>
                </a:cubicBezTo>
                <a:cubicBezTo>
                  <a:pt x="4983001" y="2696180"/>
                  <a:pt x="4576474" y="2754949"/>
                  <a:pt x="4151945" y="2754949"/>
                </a:cubicBezTo>
                <a:lnTo>
                  <a:pt x="4152040" y="2755044"/>
                </a:lnTo>
                <a:cubicBezTo>
                  <a:pt x="4096033" y="2755044"/>
                  <a:pt x="4039645" y="2753996"/>
                  <a:pt x="3982971" y="2751996"/>
                </a:cubicBezTo>
                <a:cubicBezTo>
                  <a:pt x="3470812" y="2733422"/>
                  <a:pt x="2627278" y="2255363"/>
                  <a:pt x="2009867" y="1857599"/>
                </a:cubicBezTo>
                <a:cubicBezTo>
                  <a:pt x="1759301" y="1696186"/>
                  <a:pt x="1524687" y="1534599"/>
                  <a:pt x="1329005" y="1395441"/>
                </a:cubicBezTo>
                <a:lnTo>
                  <a:pt x="1200078" y="1302676"/>
                </a:lnTo>
                <a:lnTo>
                  <a:pt x="1130377" y="1255691"/>
                </a:lnTo>
                <a:lnTo>
                  <a:pt x="1065203" y="1214990"/>
                </a:lnTo>
                <a:lnTo>
                  <a:pt x="1062172" y="1213052"/>
                </a:lnTo>
                <a:lnTo>
                  <a:pt x="1029092" y="1193933"/>
                </a:lnTo>
                <a:lnTo>
                  <a:pt x="1001533" y="1177600"/>
                </a:lnTo>
                <a:lnTo>
                  <a:pt x="992746" y="1172925"/>
                </a:lnTo>
                <a:lnTo>
                  <a:pt x="930227" y="1138749"/>
                </a:lnTo>
                <a:lnTo>
                  <a:pt x="856273" y="1101694"/>
                </a:lnTo>
                <a:lnTo>
                  <a:pt x="798496" y="1075530"/>
                </a:lnTo>
                <a:lnTo>
                  <a:pt x="789632" y="1071390"/>
                </a:lnTo>
                <a:lnTo>
                  <a:pt x="761725" y="1060000"/>
                </a:lnTo>
                <a:lnTo>
                  <a:pt x="725174" y="1044564"/>
                </a:lnTo>
                <a:lnTo>
                  <a:pt x="725019" y="1044507"/>
                </a:lnTo>
                <a:lnTo>
                  <a:pt x="649821" y="1016069"/>
                </a:lnTo>
                <a:lnTo>
                  <a:pt x="588299" y="995729"/>
                </a:lnTo>
                <a:lnTo>
                  <a:pt x="576876" y="991796"/>
                </a:lnTo>
                <a:lnTo>
                  <a:pt x="476358" y="961962"/>
                </a:lnTo>
                <a:lnTo>
                  <a:pt x="475401" y="961665"/>
                </a:lnTo>
                <a:lnTo>
                  <a:pt x="402301" y="946232"/>
                </a:lnTo>
                <a:lnTo>
                  <a:pt x="374897" y="940084"/>
                </a:lnTo>
                <a:lnTo>
                  <a:pt x="365185" y="938441"/>
                </a:lnTo>
                <a:lnTo>
                  <a:pt x="303444" y="927032"/>
                </a:lnTo>
                <a:lnTo>
                  <a:pt x="261936" y="921100"/>
                </a:lnTo>
                <a:lnTo>
                  <a:pt x="262134" y="919832"/>
                </a:lnTo>
                <a:lnTo>
                  <a:pt x="224693" y="916052"/>
                </a:lnTo>
                <a:lnTo>
                  <a:pt x="225035" y="913070"/>
                </a:lnTo>
                <a:lnTo>
                  <a:pt x="187546" y="910813"/>
                </a:lnTo>
                <a:lnTo>
                  <a:pt x="187851" y="906397"/>
                </a:lnTo>
                <a:lnTo>
                  <a:pt x="150303" y="905669"/>
                </a:lnTo>
                <a:lnTo>
                  <a:pt x="150519" y="899734"/>
                </a:lnTo>
                <a:lnTo>
                  <a:pt x="113061" y="900526"/>
                </a:lnTo>
                <a:lnTo>
                  <a:pt x="113061" y="893089"/>
                </a:lnTo>
                <a:lnTo>
                  <a:pt x="75723" y="895383"/>
                </a:lnTo>
                <a:lnTo>
                  <a:pt x="75265" y="886503"/>
                </a:lnTo>
                <a:lnTo>
                  <a:pt x="38385" y="890239"/>
                </a:lnTo>
                <a:lnTo>
                  <a:pt x="37623" y="881667"/>
                </a:lnTo>
                <a:cubicBezTo>
                  <a:pt x="51434" y="880429"/>
                  <a:pt x="1438086" y="753555"/>
                  <a:pt x="2729770" y="296451"/>
                </a:cubicBezTo>
                <a:cubicBezTo>
                  <a:pt x="3011140" y="196915"/>
                  <a:pt x="3265837" y="175388"/>
                  <a:pt x="3508435" y="230729"/>
                </a:cubicBezTo>
                <a:cubicBezTo>
                  <a:pt x="3927821" y="324836"/>
                  <a:pt x="4233383" y="632874"/>
                  <a:pt x="4556852" y="959009"/>
                </a:cubicBezTo>
                <a:cubicBezTo>
                  <a:pt x="4681118" y="1084275"/>
                  <a:pt x="4806964" y="1211134"/>
                  <a:pt x="4940850" y="1325745"/>
                </a:cubicBezTo>
                <a:lnTo>
                  <a:pt x="4981795" y="1358671"/>
                </a:lnTo>
                <a:lnTo>
                  <a:pt x="4890581" y="1278767"/>
                </a:lnTo>
                <a:cubicBezTo>
                  <a:pt x="4757574" y="1154939"/>
                  <a:pt x="4633148" y="1018922"/>
                  <a:pt x="4510275" y="884620"/>
                </a:cubicBezTo>
                <a:cubicBezTo>
                  <a:pt x="4027262" y="356554"/>
                  <a:pt x="3571015" y="-142175"/>
                  <a:pt x="2708912" y="193486"/>
                </a:cubicBezTo>
                <a:cubicBezTo>
                  <a:pt x="1405416" y="700977"/>
                  <a:pt x="14859" y="883287"/>
                  <a:pt x="1048" y="885001"/>
                </a:cubicBezTo>
                <a:lnTo>
                  <a:pt x="0" y="877095"/>
                </a:lnTo>
                <a:cubicBezTo>
                  <a:pt x="13907" y="875286"/>
                  <a:pt x="1403511" y="693168"/>
                  <a:pt x="2705959" y="185961"/>
                </a:cubicBezTo>
                <a:cubicBezTo>
                  <a:pt x="2922771" y="101545"/>
                  <a:pt x="3114004" y="69529"/>
                  <a:pt x="3286472" y="77273"/>
                </a:cubicBezTo>
                <a:cubicBezTo>
                  <a:pt x="3803872" y="100504"/>
                  <a:pt x="4152398" y="481569"/>
                  <a:pt x="4516086" y="879191"/>
                </a:cubicBezTo>
                <a:cubicBezTo>
                  <a:pt x="4761188" y="1147152"/>
                  <a:pt x="5012558" y="1421972"/>
                  <a:pt x="5325691" y="1592542"/>
                </a:cubicBezTo>
                <a:lnTo>
                  <a:pt x="5449737" y="1650811"/>
                </a:lnTo>
                <a:lnTo>
                  <a:pt x="5509376" y="1675575"/>
                </a:lnTo>
                <a:lnTo>
                  <a:pt x="5582480" y="1698970"/>
                </a:lnTo>
                <a:lnTo>
                  <a:pt x="5669689" y="1722509"/>
                </a:lnTo>
                <a:lnTo>
                  <a:pt x="5734060" y="1736674"/>
                </a:lnTo>
                <a:lnTo>
                  <a:pt x="5785878" y="1744472"/>
                </a:lnTo>
                <a:lnTo>
                  <a:pt x="5880514" y="1754949"/>
                </a:lnTo>
                <a:lnTo>
                  <a:pt x="5918980" y="1757600"/>
                </a:lnTo>
                <a:lnTo>
                  <a:pt x="5919424" y="1757621"/>
                </a:lnTo>
                <a:lnTo>
                  <a:pt x="5948325" y="1757634"/>
                </a:lnTo>
                <a:lnTo>
                  <a:pt x="6081987" y="1738884"/>
                </a:lnTo>
                <a:lnTo>
                  <a:pt x="6226676" y="1712232"/>
                </a:lnTo>
                <a:lnTo>
                  <a:pt x="6288240" y="1697701"/>
                </a:lnTo>
                <a:cubicBezTo>
                  <a:pt x="6472189" y="1651300"/>
                  <a:pt x="6665283" y="1594274"/>
                  <a:pt x="6861691" y="1532364"/>
                </a:cubicBezTo>
                <a:lnTo>
                  <a:pt x="6957380" y="1500974"/>
                </a:lnTo>
                <a:lnTo>
                  <a:pt x="6973417" y="1491770"/>
                </a:lnTo>
                <a:lnTo>
                  <a:pt x="7008512" y="1470882"/>
                </a:lnTo>
                <a:lnTo>
                  <a:pt x="7079942" y="1424636"/>
                </a:lnTo>
                <a:lnTo>
                  <a:pt x="7146141" y="1378117"/>
                </a:lnTo>
                <a:lnTo>
                  <a:pt x="7213834" y="1326589"/>
                </a:lnTo>
                <a:lnTo>
                  <a:pt x="7274451" y="1276691"/>
                </a:lnTo>
                <a:lnTo>
                  <a:pt x="7342648" y="1216071"/>
                </a:lnTo>
                <a:lnTo>
                  <a:pt x="7404520" y="1156754"/>
                </a:lnTo>
                <a:lnTo>
                  <a:pt x="7476066" y="1082865"/>
                </a:lnTo>
                <a:lnTo>
                  <a:pt x="7545364" y="1006859"/>
                </a:lnTo>
                <a:cubicBezTo>
                  <a:pt x="7642806" y="894591"/>
                  <a:pt x="7733785" y="785500"/>
                  <a:pt x="7819451" y="682785"/>
                </a:cubicBezTo>
                <a:cubicBezTo>
                  <a:pt x="8148599" y="287914"/>
                  <a:pt x="8392274" y="-4154"/>
                  <a:pt x="8617264" y="4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4"/>
          <p:cNvSpPr/>
          <p:nvPr/>
        </p:nvSpPr>
        <p:spPr>
          <a:xfrm>
            <a:off x="-2987550" y="1179613"/>
            <a:ext cx="4508100" cy="4920000"/>
          </a:xfrm>
          <a:prstGeom prst="ellipse">
            <a:avLst/>
          </a:prstGeom>
          <a:gradFill>
            <a:gsLst>
              <a:gs pos="0">
                <a:schemeClr val="dk2"/>
              </a:gs>
              <a:gs pos="0">
                <a:schemeClr val="dk2"/>
              </a:gs>
              <a:gs pos="6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24"/>
          <p:cNvSpPr/>
          <p:nvPr/>
        </p:nvSpPr>
        <p:spPr>
          <a:xfrm>
            <a:off x="7048125" y="-2307500"/>
            <a:ext cx="4508100" cy="4920000"/>
          </a:xfrm>
          <a:prstGeom prst="ellipse">
            <a:avLst/>
          </a:prstGeom>
          <a:gradFill>
            <a:gsLst>
              <a:gs pos="0">
                <a:schemeClr val="dk2"/>
              </a:gs>
              <a:gs pos="0">
                <a:schemeClr val="lt2"/>
              </a:gs>
              <a:gs pos="6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8" r:id="rId4"/>
    <p:sldLayoutId id="2147483659" r:id="rId5"/>
    <p:sldLayoutId id="2147483661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46962"/>
          </p15:clr>
        </p15:guide>
        <p15:guide id="2" pos="449">
          <p15:clr>
            <a:srgbClr val="E46962"/>
          </p15:clr>
        </p15:guide>
        <p15:guide id="3" orient="horz" pos="2900">
          <p15:clr>
            <a:srgbClr val="E46962"/>
          </p15:clr>
        </p15:guide>
        <p15:guide id="4" pos="5311">
          <p15:clr>
            <a:srgbClr val="E46962"/>
          </p15:clr>
        </p15:guide>
        <p15:guide id="5" orient="horz" pos="176">
          <p15:clr>
            <a:srgbClr val="E46962"/>
          </p15:clr>
        </p15:guide>
        <p15:guide id="6" orient="horz" pos="3064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cs-org.eu/activities/nis2-directive-transposition-tracker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8.sv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D15EA11E-ED3E-B064-9B00-50292539F201}"/>
              </a:ext>
            </a:extLst>
          </p:cNvPr>
          <p:cNvSpPr/>
          <p:nvPr/>
        </p:nvSpPr>
        <p:spPr>
          <a:xfrm>
            <a:off x="-679731" y="0"/>
            <a:ext cx="8982159" cy="4450619"/>
          </a:xfrm>
          <a:custGeom>
            <a:avLst/>
            <a:gdLst/>
            <a:ahLst/>
            <a:cxnLst/>
            <a:rect l="l" t="t" r="r" b="b"/>
            <a:pathLst>
              <a:path w="17311428" h="19067199">
                <a:moveTo>
                  <a:pt x="0" y="0"/>
                </a:moveTo>
                <a:lnTo>
                  <a:pt x="17311427" y="0"/>
                </a:lnTo>
                <a:lnTo>
                  <a:pt x="17311427" y="19067199"/>
                </a:lnTo>
                <a:lnTo>
                  <a:pt x="0" y="19067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6100"/>
                      </a14:imgEffect>
                      <a14:imgEffect>
                        <a14:saturation sat="16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60" name="Google Shape;260;p29"/>
          <p:cNvSpPr txBox="1">
            <a:spLocks noGrp="1"/>
          </p:cNvSpPr>
          <p:nvPr>
            <p:ph type="subTitle" idx="1"/>
          </p:nvPr>
        </p:nvSpPr>
        <p:spPr>
          <a:xfrm>
            <a:off x="1229989" y="4728425"/>
            <a:ext cx="1836892" cy="3224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65748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BEST | INTERNET | SECURITY</a:t>
            </a:r>
            <a:endParaRPr sz="1000" dirty="0">
              <a:solidFill>
                <a:srgbClr val="65748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01511447-5590-D668-D2E2-A10496C102BA}"/>
              </a:ext>
            </a:extLst>
          </p:cNvPr>
          <p:cNvSpPr txBox="1"/>
          <p:nvPr/>
        </p:nvSpPr>
        <p:spPr>
          <a:xfrm>
            <a:off x="6030917" y="4899085"/>
            <a:ext cx="2692297" cy="123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" dirty="0">
                <a:solidFill>
                  <a:schemeClr val="accent1">
                    <a:lumMod val="20000"/>
                    <a:lumOff val="80000"/>
                  </a:schemeClr>
                </a:solidFill>
                <a:latin typeface="Poppins" panose="00000500000000000000" pitchFamily="2" charset="0"/>
                <a:ea typeface="Bebas Neue"/>
                <a:cs typeface="Poppins" panose="00000500000000000000" pitchFamily="2" charset="0"/>
                <a:sym typeface="Bebas Neue"/>
              </a:rPr>
              <a:t>BOGDAN TOPORAN @ NTFD 2025</a:t>
            </a:r>
          </a:p>
        </p:txBody>
      </p:sp>
      <p:sp>
        <p:nvSpPr>
          <p:cNvPr id="259" name="Google Shape;259;p29"/>
          <p:cNvSpPr txBox="1">
            <a:spLocks noGrp="1"/>
          </p:cNvSpPr>
          <p:nvPr>
            <p:ph type="ctrTitle"/>
          </p:nvPr>
        </p:nvSpPr>
        <p:spPr>
          <a:xfrm>
            <a:off x="772789" y="1016562"/>
            <a:ext cx="7841182" cy="17466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</a:t>
            </a:r>
            <a:r>
              <a:rPr lang="en" sz="7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steps </a:t>
            </a:r>
            <a:r>
              <a:rPr lang="en" sz="6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  </a:t>
            </a:r>
            <a:r>
              <a:rPr lang="en" sz="8800" b="1" cap="all" dirty="0">
                <a:solidFill>
                  <a:schemeClr val="accent1">
                    <a:lumMod val="20000"/>
                    <a:lumOff val="8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NIS2</a:t>
            </a:r>
            <a:endParaRPr sz="8000" b="1" cap="all" dirty="0">
              <a:solidFill>
                <a:schemeClr val="accent1">
                  <a:lumMod val="20000"/>
                  <a:lumOff val="8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F23E4F-FCA1-E18F-AF0F-880E7C8F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76"/>
          <a:stretch/>
        </p:blipFill>
        <p:spPr>
          <a:xfrm>
            <a:off x="1291901" y="4127763"/>
            <a:ext cx="1143802" cy="6225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58511" y="-1006919"/>
            <a:ext cx="10550201" cy="6607064"/>
          </a:xfrm>
          <a:custGeom>
            <a:avLst/>
            <a:gdLst/>
            <a:ahLst/>
            <a:cxnLst/>
            <a:rect l="l" t="t" r="r" b="b"/>
            <a:pathLst>
              <a:path w="21100402" h="13214127">
                <a:moveTo>
                  <a:pt x="21100402" y="13214127"/>
                </a:moveTo>
                <a:lnTo>
                  <a:pt x="0" y="13214127"/>
                </a:lnTo>
                <a:lnTo>
                  <a:pt x="0" y="0"/>
                </a:lnTo>
                <a:lnTo>
                  <a:pt x="21100402" y="0"/>
                </a:lnTo>
                <a:lnTo>
                  <a:pt x="21100402" y="1321412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759867" flipH="1" flipV="1">
            <a:off x="-4304461" y="314838"/>
            <a:ext cx="10550201" cy="6607064"/>
          </a:xfrm>
          <a:custGeom>
            <a:avLst/>
            <a:gdLst/>
            <a:ahLst/>
            <a:cxnLst/>
            <a:rect l="l" t="t" r="r" b="b"/>
            <a:pathLst>
              <a:path w="21100402" h="13214127">
                <a:moveTo>
                  <a:pt x="21100402" y="13214127"/>
                </a:moveTo>
                <a:lnTo>
                  <a:pt x="0" y="13214127"/>
                </a:lnTo>
                <a:lnTo>
                  <a:pt x="0" y="0"/>
                </a:lnTo>
                <a:lnTo>
                  <a:pt x="21100402" y="0"/>
                </a:lnTo>
                <a:lnTo>
                  <a:pt x="21100402" y="1321412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205315">
            <a:off x="5154131" y="-1543050"/>
            <a:ext cx="4606120" cy="4114800"/>
          </a:xfrm>
          <a:custGeom>
            <a:avLst/>
            <a:gdLst/>
            <a:ahLst/>
            <a:cxnLst/>
            <a:rect l="l" t="t" r="r" b="b"/>
            <a:pathLst>
              <a:path w="9212239" h="8229600">
                <a:moveTo>
                  <a:pt x="0" y="0"/>
                </a:moveTo>
                <a:lnTo>
                  <a:pt x="9212239" y="0"/>
                </a:lnTo>
                <a:lnTo>
                  <a:pt x="9212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34717" y="2552700"/>
            <a:ext cx="5417021" cy="176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47"/>
              </a:lnSpc>
              <a:spcBef>
                <a:spcPct val="0"/>
              </a:spcBef>
            </a:pPr>
            <a:endParaRPr lang="en-US" sz="1105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1650DD-A6AA-4DAD-B3CD-EC72FB28EF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76"/>
          <a:stretch/>
        </p:blipFill>
        <p:spPr>
          <a:xfrm>
            <a:off x="319806" y="119208"/>
            <a:ext cx="685397" cy="37304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3BE1520-3C86-7B27-0183-8767CBC99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849221"/>
              </p:ext>
            </p:extLst>
          </p:nvPr>
        </p:nvGraphicFramePr>
        <p:xfrm>
          <a:off x="1780878" y="22882"/>
          <a:ext cx="7719806" cy="750297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00745">
                  <a:extLst>
                    <a:ext uri="{9D8B030D-6E8A-4147-A177-3AD203B41FA5}">
                      <a16:colId xmlns:a16="http://schemas.microsoft.com/office/drawing/2014/main" val="1101097376"/>
                    </a:ext>
                  </a:extLst>
                </a:gridCol>
                <a:gridCol w="1448702">
                  <a:extLst>
                    <a:ext uri="{9D8B030D-6E8A-4147-A177-3AD203B41FA5}">
                      <a16:colId xmlns:a16="http://schemas.microsoft.com/office/drawing/2014/main" val="3717498389"/>
                    </a:ext>
                  </a:extLst>
                </a:gridCol>
                <a:gridCol w="1949446">
                  <a:extLst>
                    <a:ext uri="{9D8B030D-6E8A-4147-A177-3AD203B41FA5}">
                      <a16:colId xmlns:a16="http://schemas.microsoft.com/office/drawing/2014/main" val="2938514502"/>
                    </a:ext>
                  </a:extLst>
                </a:gridCol>
                <a:gridCol w="764288">
                  <a:extLst>
                    <a:ext uri="{9D8B030D-6E8A-4147-A177-3AD203B41FA5}">
                      <a16:colId xmlns:a16="http://schemas.microsoft.com/office/drawing/2014/main" val="736512061"/>
                    </a:ext>
                  </a:extLst>
                </a:gridCol>
                <a:gridCol w="1314454">
                  <a:extLst>
                    <a:ext uri="{9D8B030D-6E8A-4147-A177-3AD203B41FA5}">
                      <a16:colId xmlns:a16="http://schemas.microsoft.com/office/drawing/2014/main" val="3768093774"/>
                    </a:ext>
                  </a:extLst>
                </a:gridCol>
                <a:gridCol w="1742171">
                  <a:extLst>
                    <a:ext uri="{9D8B030D-6E8A-4147-A177-3AD203B41FA5}">
                      <a16:colId xmlns:a16="http://schemas.microsoft.com/office/drawing/2014/main" val="1923169550"/>
                    </a:ext>
                  </a:extLst>
                </a:gridCol>
              </a:tblGrid>
              <a:tr h="2728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#</a:t>
                      </a:r>
                      <a:endParaRPr lang="en-US" sz="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Cybersecurity Function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Key NIS2 (Romania) Requirement</a:t>
                      </a:r>
                      <a:endParaRPr lang="en-US" sz="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ISO 27001:2022 Control Area(s)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Example Technologies / Technical Components</a:t>
                      </a:r>
                      <a:endParaRPr lang="en-US" sz="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Implementation Notes</a:t>
                      </a:r>
                      <a:endParaRPr lang="en-US" sz="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extLst>
                  <a:ext uri="{0D108BD9-81ED-4DB2-BD59-A6C34878D82A}">
                    <a16:rowId xmlns:a16="http://schemas.microsoft.com/office/drawing/2014/main" val="3936931909"/>
                  </a:ext>
                </a:extLst>
              </a:tr>
              <a:tr h="54567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en-US" sz="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Risk Assessment &amp; Management</a:t>
                      </a:r>
                      <a:endParaRPr lang="en-US" sz="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Continuous risk assessment &amp; mitigation; management accountability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Clauses 4–6; Annex A.5 (Organisational)</a:t>
                      </a:r>
                      <a:endParaRPr lang="fr-FR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GRC platforms, Risk heatmaps, Automated risk scoring, Compliance dashboards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Integrate risk register, controls, and mitigation workflows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extLst>
                  <a:ext uri="{0D108BD9-81ED-4DB2-BD59-A6C34878D82A}">
                    <a16:rowId xmlns:a16="http://schemas.microsoft.com/office/drawing/2014/main" val="1225575315"/>
                  </a:ext>
                </a:extLst>
              </a:tr>
              <a:tr h="54567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Asset Inventory &amp; Classification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Maintain inventory of IT &amp; OT assets; define critical systems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A.5.9 – A.5.10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Asset discovery agents, CMDBs, Network scanners, Passive discovery sensors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Combine auto-discovery with manual criticality tagging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extLst>
                  <a:ext uri="{0D108BD9-81ED-4DB2-BD59-A6C34878D82A}">
                    <a16:rowId xmlns:a16="http://schemas.microsoft.com/office/drawing/2014/main" val="2405637550"/>
                  </a:ext>
                </a:extLst>
              </a:tr>
              <a:tr h="54567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Access Control &amp; Identity Management (IAM)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Role-based, least privilege access, MFA enforcement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A.5.15–A.5.18, A.8.2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Single Sign-On (SSO), MFA, PAM, RBAC/ABAC, LDAP/AD, FIDO2 tokens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Centralize identity governance and apply MFA to admins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extLst>
                  <a:ext uri="{0D108BD9-81ED-4DB2-BD59-A6C34878D82A}">
                    <a16:rowId xmlns:a16="http://schemas.microsoft.com/office/drawing/2014/main" val="111284411"/>
                  </a:ext>
                </a:extLst>
              </a:tr>
              <a:tr h="40925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Incident Response &amp; Security Orchestration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Detect, manage &amp; report incidents within 24/72 h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A.5.24–A.5.26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SOAR, IR playbooks, Ticketing automation, Threat intel feeds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Establish escalation matrix and automatic alert correlation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extLst>
                  <a:ext uri="{0D108BD9-81ED-4DB2-BD59-A6C34878D82A}">
                    <a16:rowId xmlns:a16="http://schemas.microsoft.com/office/drawing/2014/main" val="3821790012"/>
                  </a:ext>
                </a:extLst>
              </a:tr>
              <a:tr h="40925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5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Business Continuity &amp; Disaster Recovery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Ensure continuity of essential services and systems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A.5.29–A.5.30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Backup replication, DRaaS, Hot/cold sites, Failover clusters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Test recovery procedures periodically (NIS2 Article 21)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extLst>
                  <a:ext uri="{0D108BD9-81ED-4DB2-BD59-A6C34878D82A}">
                    <a16:rowId xmlns:a16="http://schemas.microsoft.com/office/drawing/2014/main" val="196098249"/>
                  </a:ext>
                </a:extLst>
              </a:tr>
              <a:tr h="54567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6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Supply-Chain / Third-Party Risk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Evaluate suppliers’ cyber maturity; maintain supplier list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A.5.19–A.5.22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Third-party questionnaires, Continuous vendor rating, Supply-chain visibility APIs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Integrate supplier scoring into procurement and contract reviews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extLst>
                  <a:ext uri="{0D108BD9-81ED-4DB2-BD59-A6C34878D82A}">
                    <a16:rowId xmlns:a16="http://schemas.microsoft.com/office/drawing/2014/main" val="1600644040"/>
                  </a:ext>
                </a:extLst>
              </a:tr>
              <a:tr h="40925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7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Encryption / Cryptography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Protect data confidentiality/integrity in transit and rest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A.8.24–A.8.25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AES-256, RSA/ECC key exchange, PKI, TLS 1.3, IPSec, HSMs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Maintain crypto inventory and rotate keys regularly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extLst>
                  <a:ext uri="{0D108BD9-81ED-4DB2-BD59-A6C34878D82A}">
                    <a16:rowId xmlns:a16="http://schemas.microsoft.com/office/drawing/2014/main" val="3105685696"/>
                  </a:ext>
                </a:extLst>
              </a:tr>
              <a:tr h="40925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8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Vulnerability Management &amp; Pen Testing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Regular scanning, patching, and remediation verification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A.8.8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Vulnerability scanners, Patch validators, Exploit simulators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Integrate into CI/CD pipeline and track SLAs for fixes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extLst>
                  <a:ext uri="{0D108BD9-81ED-4DB2-BD59-A6C34878D82A}">
                    <a16:rowId xmlns:a16="http://schemas.microsoft.com/office/drawing/2014/main" val="1008393396"/>
                  </a:ext>
                </a:extLst>
              </a:tr>
              <a:tr h="40925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9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Security Awareness &amp; Training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Continuous staff training &amp; cyber hygiene awareness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A.6.3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Phishing simulators, Micro-learning platforms, LMS integration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Track completion rates and include NIS2 incident-response drills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extLst>
                  <a:ext uri="{0D108BD9-81ED-4DB2-BD59-A6C34878D82A}">
                    <a16:rowId xmlns:a16="http://schemas.microsoft.com/office/drawing/2014/main" val="1285652508"/>
                  </a:ext>
                </a:extLst>
              </a:tr>
              <a:tr h="40925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10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Logging, Monitoring &amp; SIEM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Continuous detection and monitoring of systems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A.8.16–A.8.17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Log collectors, Correlation engines, UEBA, Threat intelligence enrichment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Store logs ≥12 months per NIS2 guidance; ensure time sync (NTP)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extLst>
                  <a:ext uri="{0D108BD9-81ED-4DB2-BD59-A6C34878D82A}">
                    <a16:rowId xmlns:a16="http://schemas.microsoft.com/office/drawing/2014/main" val="648113364"/>
                  </a:ext>
                </a:extLst>
              </a:tr>
              <a:tr h="54567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11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Endpoint Detection &amp; Response (EDR/XDR)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Protect endpoints and servers from malware &amp; intrusions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A.8.7, A.8.9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EDR agents, XDR analytics, Behavioural AI detection, Sandbox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Ensure centralised telemetry to SOC or SIEM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extLst>
                  <a:ext uri="{0D108BD9-81ED-4DB2-BD59-A6C34878D82A}">
                    <a16:rowId xmlns:a16="http://schemas.microsoft.com/office/drawing/2014/main" val="228263555"/>
                  </a:ext>
                </a:extLst>
              </a:tr>
              <a:tr h="54567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12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Network Security (Firewalls, IDS/IPS)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Prevent unauthorised access and attacks; segment networks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A.8.10–A.8.11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Next-Gen Firewalls (NGFW), IDS/IPS, Network segmentation (VLANs, SDN), VPNs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Document network zoning and security baselines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extLst>
                  <a:ext uri="{0D108BD9-81ED-4DB2-BD59-A6C34878D82A}">
                    <a16:rowId xmlns:a16="http://schemas.microsoft.com/office/drawing/2014/main" val="93913323"/>
                  </a:ext>
                </a:extLst>
              </a:tr>
              <a:tr h="54567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13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Patch &amp; Configuration Management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Timely patching and secure configurations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A.8.9, A.8.28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Patch management systems, Configuration baselines, Compliance scanners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Apply critical patches &lt;15 days; verify configuration drift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extLst>
                  <a:ext uri="{0D108BD9-81ED-4DB2-BD59-A6C34878D82A}">
                    <a16:rowId xmlns:a16="http://schemas.microsoft.com/office/drawing/2014/main" val="3478876356"/>
                  </a:ext>
                </a:extLst>
              </a:tr>
              <a:tr h="40925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14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Data Loss Prevention (DLP)</a:t>
                      </a:r>
                      <a:endParaRPr lang="en-US" sz="8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Prevent leakage of critical data internally or externally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A.8.12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Endpoint DLP agents, Network DLP, Email DLP, Cloud DLP, Fingerprinting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Integrate with M365, email gateways, and SIEM for incident response</a:t>
                      </a:r>
                      <a:endParaRPr lang="en-US" sz="8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extLst>
                  <a:ext uri="{0D108BD9-81ED-4DB2-BD59-A6C34878D82A}">
                    <a16:rowId xmlns:a16="http://schemas.microsoft.com/office/drawing/2014/main" val="1677644434"/>
                  </a:ext>
                </a:extLst>
              </a:tr>
              <a:tr h="54567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15</a:t>
                      </a:r>
                      <a:endParaRPr lang="en-US" sz="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Cloud Security Posture Management (CSPM)</a:t>
                      </a:r>
                      <a:endParaRPr lang="en-US" sz="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Ensure cloud infrastructure compliance and security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A.8.1–A.8.9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CSPM, CWPP, CNAPP, Policy-as-code, Cloud compliance scanners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19" marR="1419" marT="1419" marB="0" anchor="b"/>
                </a:tc>
                <a:extLst>
                  <a:ext uri="{0D108BD9-81ED-4DB2-BD59-A6C34878D82A}">
                    <a16:rowId xmlns:a16="http://schemas.microsoft.com/office/drawing/2014/main" val="373301285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634717" y="783624"/>
            <a:ext cx="3937283" cy="338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99"/>
              </a:lnSpc>
            </a:pPr>
            <a:r>
              <a:rPr lang="en-US" sz="3115" b="1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Reglementarea</a:t>
            </a:r>
            <a:r>
              <a:rPr lang="en-US" sz="3115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3115" b="1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adauga</a:t>
            </a:r>
            <a:r>
              <a:rPr lang="en-US" sz="3115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3115" b="1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complexitate</a:t>
            </a:r>
            <a:endParaRPr lang="en-US" sz="3115" b="1" dirty="0">
              <a:solidFill>
                <a:srgbClr val="FFFFF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  <a:p>
            <a:pPr>
              <a:lnSpc>
                <a:spcPts val="3799"/>
              </a:lnSpc>
            </a:pPr>
            <a:endParaRPr lang="en-US" sz="3115" b="1" dirty="0">
              <a:solidFill>
                <a:srgbClr val="FFFFF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  <a:p>
            <a:pPr>
              <a:lnSpc>
                <a:spcPts val="3799"/>
              </a:lnSpc>
            </a:pPr>
            <a:r>
              <a:rPr lang="ro-RO" sz="3115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</a:t>
            </a:r>
            <a:r>
              <a:rPr lang="en-US" sz="3115" b="1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ar</a:t>
            </a:r>
            <a:r>
              <a:rPr lang="ro-RO" sz="3115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și claritate</a:t>
            </a:r>
            <a:r>
              <a:rPr lang="en-US" sz="3115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…</a:t>
            </a:r>
          </a:p>
          <a:p>
            <a:pPr>
              <a:lnSpc>
                <a:spcPts val="3799"/>
              </a:lnSpc>
            </a:pPr>
            <a:endParaRPr lang="en-US" sz="3115" b="1" dirty="0">
              <a:solidFill>
                <a:srgbClr val="FFFFF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  <a:p>
            <a:pPr>
              <a:lnSpc>
                <a:spcPts val="3799"/>
              </a:lnSpc>
            </a:pPr>
            <a:r>
              <a:rPr lang="en-US" sz="3115" b="1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Conformitatea</a:t>
            </a:r>
            <a:endParaRPr lang="en-US" sz="3115" b="1" dirty="0">
              <a:solidFill>
                <a:srgbClr val="FFFFF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  <a:p>
            <a:pPr>
              <a:lnSpc>
                <a:spcPts val="3799"/>
              </a:lnSpc>
            </a:pPr>
            <a:r>
              <a:rPr lang="en-US" sz="3115" b="1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este</a:t>
            </a:r>
            <a:r>
              <a:rPr lang="en-US" sz="3115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3115" b="1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obligatorie</a:t>
            </a:r>
            <a:endParaRPr lang="en-US" sz="3115" b="1" dirty="0">
              <a:solidFill>
                <a:srgbClr val="FFFFF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12E88-8EBF-5401-E954-20CA3D4EB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4A8DA22-372B-13E3-583D-C4941E6DE404}"/>
              </a:ext>
            </a:extLst>
          </p:cNvPr>
          <p:cNvSpPr/>
          <p:nvPr/>
        </p:nvSpPr>
        <p:spPr>
          <a:xfrm rot="-1383412" flipH="1" flipV="1">
            <a:off x="-2643994" y="-2012148"/>
            <a:ext cx="10550201" cy="6607064"/>
          </a:xfrm>
          <a:custGeom>
            <a:avLst/>
            <a:gdLst/>
            <a:ahLst/>
            <a:cxnLst/>
            <a:rect l="l" t="t" r="r" b="b"/>
            <a:pathLst>
              <a:path w="21100402" h="13214127">
                <a:moveTo>
                  <a:pt x="21100402" y="13214127"/>
                </a:moveTo>
                <a:lnTo>
                  <a:pt x="0" y="13214127"/>
                </a:lnTo>
                <a:lnTo>
                  <a:pt x="0" y="0"/>
                </a:lnTo>
                <a:lnTo>
                  <a:pt x="21100402" y="0"/>
                </a:lnTo>
                <a:lnTo>
                  <a:pt x="21100402" y="1321412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44F6D1CB-5A9D-0AE9-A6CD-B18AE5353267}"/>
              </a:ext>
            </a:extLst>
          </p:cNvPr>
          <p:cNvSpPr/>
          <p:nvPr/>
        </p:nvSpPr>
        <p:spPr>
          <a:xfrm rot="-1383412" flipV="1">
            <a:off x="5344635" y="-1661549"/>
            <a:ext cx="6441692" cy="7153016"/>
          </a:xfrm>
          <a:custGeom>
            <a:avLst/>
            <a:gdLst/>
            <a:ahLst/>
            <a:cxnLst/>
            <a:rect l="l" t="t" r="r" b="b"/>
            <a:pathLst>
              <a:path w="21100402" h="13214127">
                <a:moveTo>
                  <a:pt x="21100402" y="13214127"/>
                </a:moveTo>
                <a:lnTo>
                  <a:pt x="0" y="13214127"/>
                </a:lnTo>
                <a:lnTo>
                  <a:pt x="0" y="0"/>
                </a:lnTo>
                <a:lnTo>
                  <a:pt x="21100402" y="0"/>
                </a:lnTo>
                <a:lnTo>
                  <a:pt x="21100402" y="1321412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7EEA684-41E7-37CC-8423-07D2C0C133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76"/>
          <a:stretch/>
        </p:blipFill>
        <p:spPr>
          <a:xfrm>
            <a:off x="319806" y="119208"/>
            <a:ext cx="685397" cy="373049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3F6A52F2-9F93-5CBE-E9DA-737F067548F1}"/>
              </a:ext>
            </a:extLst>
          </p:cNvPr>
          <p:cNvSpPr txBox="1"/>
          <p:nvPr/>
        </p:nvSpPr>
        <p:spPr>
          <a:xfrm>
            <a:off x="634717" y="783624"/>
            <a:ext cx="5308883" cy="456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99"/>
              </a:lnSpc>
            </a:pPr>
            <a:r>
              <a:rPr lang="ro-RO" sz="3115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Este necesar sa prioritizăm</a:t>
            </a:r>
            <a:endParaRPr lang="en-US" sz="3115" b="1" dirty="0">
              <a:solidFill>
                <a:srgbClr val="FFFFF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05D4B-C954-BBD6-345B-218AE4A266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0" y="2137978"/>
            <a:ext cx="4465222" cy="2332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B723A-684A-9B46-374F-ABF02B8805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33" y="2137978"/>
            <a:ext cx="4114496" cy="233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7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88DCC-4227-23ED-1954-F11E56D11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">
            <a:extLst>
              <a:ext uri="{FF2B5EF4-FFF2-40B4-BE49-F238E27FC236}">
                <a16:creationId xmlns:a16="http://schemas.microsoft.com/office/drawing/2014/main" id="{2152F1E9-6A19-2AAC-7C4E-68B7978E7169}"/>
              </a:ext>
            </a:extLst>
          </p:cNvPr>
          <p:cNvSpPr/>
          <p:nvPr/>
        </p:nvSpPr>
        <p:spPr>
          <a:xfrm rot="-6759867" flipH="1" flipV="1">
            <a:off x="-4304461" y="314838"/>
            <a:ext cx="10550201" cy="6607064"/>
          </a:xfrm>
          <a:custGeom>
            <a:avLst/>
            <a:gdLst/>
            <a:ahLst/>
            <a:cxnLst/>
            <a:rect l="l" t="t" r="r" b="b"/>
            <a:pathLst>
              <a:path w="21100402" h="13214127">
                <a:moveTo>
                  <a:pt x="21100402" y="13214127"/>
                </a:moveTo>
                <a:lnTo>
                  <a:pt x="0" y="13214127"/>
                </a:lnTo>
                <a:lnTo>
                  <a:pt x="0" y="0"/>
                </a:lnTo>
                <a:lnTo>
                  <a:pt x="21100402" y="0"/>
                </a:lnTo>
                <a:lnTo>
                  <a:pt x="21100402" y="1321412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AF1876E6-C53F-6FAE-F20C-890C2F102541}"/>
              </a:ext>
            </a:extLst>
          </p:cNvPr>
          <p:cNvSpPr/>
          <p:nvPr/>
        </p:nvSpPr>
        <p:spPr>
          <a:xfrm rot="5801540">
            <a:off x="5660851" y="-1654243"/>
            <a:ext cx="3735896" cy="4114800"/>
          </a:xfrm>
          <a:custGeom>
            <a:avLst/>
            <a:gdLst/>
            <a:ahLst/>
            <a:cxnLst/>
            <a:rect l="l" t="t" r="r" b="b"/>
            <a:pathLst>
              <a:path w="7471791" h="8229600">
                <a:moveTo>
                  <a:pt x="0" y="0"/>
                </a:moveTo>
                <a:lnTo>
                  <a:pt x="7471791" y="0"/>
                </a:lnTo>
                <a:lnTo>
                  <a:pt x="74717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911FBC9-B955-A5E1-B57A-5E0965AC383D}"/>
              </a:ext>
            </a:extLst>
          </p:cNvPr>
          <p:cNvSpPr/>
          <p:nvPr/>
        </p:nvSpPr>
        <p:spPr>
          <a:xfrm rot="-5237530">
            <a:off x="6464939" y="802209"/>
            <a:ext cx="3735896" cy="4114800"/>
          </a:xfrm>
          <a:custGeom>
            <a:avLst/>
            <a:gdLst/>
            <a:ahLst/>
            <a:cxnLst/>
            <a:rect l="l" t="t" r="r" b="b"/>
            <a:pathLst>
              <a:path w="7471791" h="8229600">
                <a:moveTo>
                  <a:pt x="0" y="0"/>
                </a:moveTo>
                <a:lnTo>
                  <a:pt x="7471791" y="0"/>
                </a:lnTo>
                <a:lnTo>
                  <a:pt x="74717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544979B-AF92-692A-10F8-05E2B22232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76"/>
          <a:stretch/>
        </p:blipFill>
        <p:spPr>
          <a:xfrm>
            <a:off x="319806" y="119208"/>
            <a:ext cx="685397" cy="3730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45DCB0-8133-025F-8DB2-EAA072F1D20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alphaModFix amt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7" y="0"/>
            <a:ext cx="5878286" cy="5143500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A62ECEDD-890A-5586-0062-71C6AB2E67FA}"/>
              </a:ext>
            </a:extLst>
          </p:cNvPr>
          <p:cNvSpPr txBox="1"/>
          <p:nvPr/>
        </p:nvSpPr>
        <p:spPr>
          <a:xfrm>
            <a:off x="708310" y="777973"/>
            <a:ext cx="6239691" cy="456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99"/>
              </a:lnSpc>
            </a:pPr>
            <a:r>
              <a:rPr lang="en-US" sz="3115" b="1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Actiuni</a:t>
            </a:r>
            <a:r>
              <a:rPr lang="en-US" sz="3115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ro-RO" sz="3115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concrete</a:t>
            </a:r>
            <a:endParaRPr lang="en-US" sz="3115" b="1" dirty="0">
              <a:solidFill>
                <a:srgbClr val="FFFFF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C9CD764-C6E4-3175-B6B8-E7008CB000F8}"/>
              </a:ext>
            </a:extLst>
          </p:cNvPr>
          <p:cNvSpPr txBox="1"/>
          <p:nvPr/>
        </p:nvSpPr>
        <p:spPr>
          <a:xfrm>
            <a:off x="4038600" y="3238280"/>
            <a:ext cx="533400" cy="202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93"/>
              </a:lnSpc>
              <a:spcBef>
                <a:spcPct val="0"/>
              </a:spcBef>
            </a:pPr>
            <a:r>
              <a:rPr lang="en-US" sz="1000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PAM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04A256CC-9D7A-ED67-FD72-6894A0A6A3A4}"/>
              </a:ext>
            </a:extLst>
          </p:cNvPr>
          <p:cNvSpPr txBox="1"/>
          <p:nvPr/>
        </p:nvSpPr>
        <p:spPr>
          <a:xfrm>
            <a:off x="2383531" y="2825092"/>
            <a:ext cx="622898" cy="202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93"/>
              </a:lnSpc>
              <a:spcBef>
                <a:spcPct val="0"/>
              </a:spcBef>
            </a:pPr>
            <a:r>
              <a:rPr lang="en-US" sz="1000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SIEM/SOC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04629AD-7BA8-78CE-ADF5-D9FEFE105F43}"/>
              </a:ext>
            </a:extLst>
          </p:cNvPr>
          <p:cNvSpPr txBox="1"/>
          <p:nvPr/>
        </p:nvSpPr>
        <p:spPr>
          <a:xfrm>
            <a:off x="4396944" y="2752154"/>
            <a:ext cx="718328" cy="202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93"/>
              </a:lnSpc>
              <a:spcBef>
                <a:spcPct val="0"/>
              </a:spcBef>
            </a:pPr>
            <a:r>
              <a:rPr lang="en-US" sz="1000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Segment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86CDF-5BE1-C89A-A06B-113914D17285}"/>
              </a:ext>
            </a:extLst>
          </p:cNvPr>
          <p:cNvSpPr txBox="1"/>
          <p:nvPr/>
        </p:nvSpPr>
        <p:spPr>
          <a:xfrm>
            <a:off x="5115272" y="3238280"/>
            <a:ext cx="506958" cy="202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93"/>
              </a:lnSpc>
              <a:spcBef>
                <a:spcPct val="0"/>
              </a:spcBef>
            </a:pPr>
            <a:r>
              <a:rPr lang="en-US" sz="1000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ASM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61839-85F4-5497-5C10-3E6C4367A6ED}"/>
              </a:ext>
            </a:extLst>
          </p:cNvPr>
          <p:cNvSpPr txBox="1"/>
          <p:nvPr/>
        </p:nvSpPr>
        <p:spPr>
          <a:xfrm>
            <a:off x="3142864" y="3224347"/>
            <a:ext cx="506958" cy="202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93"/>
              </a:lnSpc>
              <a:spcBef>
                <a:spcPct val="0"/>
              </a:spcBef>
            </a:pPr>
            <a:r>
              <a:rPr lang="en-US" sz="1000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XDR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A0818439-A2AA-0145-F62D-BD8DC4DBD412}"/>
              </a:ext>
            </a:extLst>
          </p:cNvPr>
          <p:cNvSpPr txBox="1"/>
          <p:nvPr/>
        </p:nvSpPr>
        <p:spPr>
          <a:xfrm>
            <a:off x="2832099" y="2182283"/>
            <a:ext cx="718328" cy="202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93"/>
              </a:lnSpc>
              <a:spcBef>
                <a:spcPct val="0"/>
              </a:spcBef>
            </a:pPr>
            <a:r>
              <a:rPr lang="en-US" sz="1000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Education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03BAC3-9433-3E85-FE0C-D1641EF0CC32}"/>
              </a:ext>
            </a:extLst>
          </p:cNvPr>
          <p:cNvSpPr txBox="1"/>
          <p:nvPr/>
        </p:nvSpPr>
        <p:spPr>
          <a:xfrm>
            <a:off x="5244276" y="3707472"/>
            <a:ext cx="945260" cy="224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57"/>
              </a:lnSpc>
              <a:spcBef>
                <a:spcPct val="0"/>
              </a:spcBef>
            </a:pPr>
            <a:r>
              <a:rPr lang="en-US" sz="900" b="1" dirty="0">
                <a:solidFill>
                  <a:schemeClr val="accent2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-</a:t>
            </a:r>
            <a:r>
              <a:rPr lang="en-US" sz="900" b="1" dirty="0">
                <a:solidFill>
                  <a:schemeClr val="accent2"/>
                </a:solidFill>
                <a:latin typeface="Canva Sans" panose="020B0604020202020204" charset="0"/>
                <a:cs typeface="Calibri"/>
              </a:rPr>
              <a:t>3-2-1 Backup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FE9149-E5B4-9BBB-F33B-D0F4EEE6A9BC}"/>
              </a:ext>
            </a:extLst>
          </p:cNvPr>
          <p:cNvSpPr txBox="1"/>
          <p:nvPr/>
        </p:nvSpPr>
        <p:spPr>
          <a:xfrm>
            <a:off x="3358095" y="3710473"/>
            <a:ext cx="900460" cy="224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57"/>
              </a:lnSpc>
              <a:spcBef>
                <a:spcPct val="0"/>
              </a:spcBef>
            </a:pPr>
            <a:r>
              <a:rPr lang="en-US" sz="900" b="1" dirty="0">
                <a:solidFill>
                  <a:schemeClr val="accent2"/>
                </a:solidFill>
                <a:latin typeface="Canva Sans" panose="020B0604020202020204" charset="0"/>
                <a:cs typeface="Calibri"/>
              </a:rPr>
              <a:t>BCP/DRP</a:t>
            </a:r>
            <a:endParaRPr lang="en-US" sz="1050" b="1" dirty="0">
              <a:solidFill>
                <a:schemeClr val="accent2"/>
              </a:solidFill>
              <a:latin typeface="Canva Sans" panose="020B0604020202020204" charset="0"/>
              <a:cs typeface="Calibri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B334358E-AA65-6555-5983-3E267BAFBA25}"/>
              </a:ext>
            </a:extLst>
          </p:cNvPr>
          <p:cNvSpPr txBox="1"/>
          <p:nvPr/>
        </p:nvSpPr>
        <p:spPr>
          <a:xfrm>
            <a:off x="6233169" y="3203597"/>
            <a:ext cx="533400" cy="202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93"/>
              </a:lnSpc>
              <a:spcBef>
                <a:spcPct val="0"/>
              </a:spcBef>
            </a:pPr>
            <a:r>
              <a:rPr lang="en-US" sz="1000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CTI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1F371A81-A787-2CFD-9C41-B724BBF1BF80}"/>
              </a:ext>
            </a:extLst>
          </p:cNvPr>
          <p:cNvSpPr txBox="1"/>
          <p:nvPr/>
        </p:nvSpPr>
        <p:spPr>
          <a:xfrm>
            <a:off x="4468210" y="2167178"/>
            <a:ext cx="533400" cy="202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93"/>
              </a:lnSpc>
              <a:spcBef>
                <a:spcPct val="0"/>
              </a:spcBef>
            </a:pPr>
            <a:r>
              <a:rPr lang="en-US" sz="1000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GAP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89EAB0C2-E2A9-0040-FBE7-E46B6632DFDE}"/>
              </a:ext>
            </a:extLst>
          </p:cNvPr>
          <p:cNvSpPr txBox="1"/>
          <p:nvPr/>
        </p:nvSpPr>
        <p:spPr>
          <a:xfrm>
            <a:off x="5927859" y="2176255"/>
            <a:ext cx="622898" cy="202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93"/>
              </a:lnSpc>
              <a:spcBef>
                <a:spcPct val="0"/>
              </a:spcBef>
            </a:pPr>
            <a:r>
              <a:rPr lang="en-US" sz="1000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Risk</a:t>
            </a:r>
          </a:p>
        </p:txBody>
      </p:sp>
    </p:spTree>
    <p:extLst>
      <p:ext uri="{BB962C8B-B14F-4D97-AF65-F5344CB8AC3E}">
        <p14:creationId xmlns:p14="http://schemas.microsoft.com/office/powerpoint/2010/main" val="552672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Bugetare solutii</a:t>
            </a:r>
            <a:endParaRPr dirty="0"/>
          </a:p>
        </p:txBody>
      </p:sp>
      <p:graphicFrame>
        <p:nvGraphicFramePr>
          <p:cNvPr id="456" name="Google Shape;456;p43"/>
          <p:cNvGraphicFramePr/>
          <p:nvPr>
            <p:extLst>
              <p:ext uri="{D42A27DB-BD31-4B8C-83A1-F6EECF244321}">
                <p14:modId xmlns:p14="http://schemas.microsoft.com/office/powerpoint/2010/main" val="1135291452"/>
              </p:ext>
            </p:extLst>
          </p:nvPr>
        </p:nvGraphicFramePr>
        <p:xfrm>
          <a:off x="713250" y="1525325"/>
          <a:ext cx="7717500" cy="2514420"/>
        </p:xfrm>
        <a:graphic>
          <a:graphicData uri="http://schemas.openxmlformats.org/drawingml/2006/table">
            <a:tbl>
              <a:tblPr>
                <a:noFill/>
                <a:tableStyleId>{CFC5881F-C24E-410D-90D7-4AF8D2945E38}</a:tableStyleId>
              </a:tblPr>
              <a:tblGrid>
                <a:gridCol w="139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3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3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1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1800" dirty="0">
                          <a:solidFill>
                            <a:schemeClr val="lt1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Gap</a:t>
                      </a:r>
                      <a:endParaRPr sz="1800" dirty="0">
                        <a:solidFill>
                          <a:schemeClr val="lt1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1800" dirty="0">
                          <a:solidFill>
                            <a:schemeClr val="lt1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Proceduri</a:t>
                      </a:r>
                      <a:endParaRPr sz="1800" dirty="0">
                        <a:solidFill>
                          <a:schemeClr val="lt1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1800" dirty="0">
                          <a:solidFill>
                            <a:schemeClr val="lt1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Monitorizare</a:t>
                      </a:r>
                      <a:endParaRPr sz="1800" dirty="0">
                        <a:solidFill>
                          <a:schemeClr val="lt1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1800" dirty="0">
                          <a:solidFill>
                            <a:schemeClr val="lt1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Raportare</a:t>
                      </a:r>
                      <a:endParaRPr sz="1800" dirty="0">
                        <a:solidFill>
                          <a:schemeClr val="lt1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1500" dirty="0">
                          <a:solidFill>
                            <a:schemeClr val="lt1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Solutia</a:t>
                      </a:r>
                      <a:r>
                        <a:rPr lang="en" sz="1500" dirty="0">
                          <a:solidFill>
                            <a:schemeClr val="lt1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 A</a:t>
                      </a:r>
                      <a:endParaRPr sz="1500" dirty="0">
                        <a:solidFill>
                          <a:schemeClr val="lt1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76</a:t>
                      </a:r>
                      <a:endParaRPr sz="12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73</a:t>
                      </a:r>
                      <a:endParaRPr sz="12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82</a:t>
                      </a:r>
                      <a:endParaRPr sz="12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78</a:t>
                      </a:r>
                      <a:endParaRPr sz="12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1500" dirty="0">
                          <a:solidFill>
                            <a:schemeClr val="lt1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Solutia</a:t>
                      </a:r>
                      <a:r>
                        <a:rPr lang="en" sz="1500" dirty="0">
                          <a:solidFill>
                            <a:schemeClr val="lt1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 B</a:t>
                      </a:r>
                      <a:endParaRPr sz="1500" dirty="0">
                        <a:solidFill>
                          <a:schemeClr val="lt1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80</a:t>
                      </a:r>
                      <a:endParaRPr sz="12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77</a:t>
                      </a:r>
                      <a:endParaRPr sz="12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89</a:t>
                      </a:r>
                      <a:endParaRPr sz="12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75</a:t>
                      </a:r>
                      <a:endParaRPr sz="12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1500" dirty="0">
                          <a:solidFill>
                            <a:schemeClr val="lt1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Solutia</a:t>
                      </a:r>
                      <a:r>
                        <a:rPr lang="en" sz="1500" dirty="0">
                          <a:solidFill>
                            <a:schemeClr val="lt1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 C</a:t>
                      </a:r>
                      <a:endParaRPr sz="1500" dirty="0">
                        <a:solidFill>
                          <a:schemeClr val="lt1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79</a:t>
                      </a:r>
                      <a:endParaRPr sz="12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81</a:t>
                      </a:r>
                      <a:endParaRPr sz="12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87</a:t>
                      </a:r>
                      <a:endParaRPr sz="12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77</a:t>
                      </a:r>
                      <a:endParaRPr sz="12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1500" dirty="0">
                          <a:solidFill>
                            <a:schemeClr val="lt1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Solutia</a:t>
                      </a:r>
                      <a:r>
                        <a:rPr lang="en" sz="1500" dirty="0">
                          <a:solidFill>
                            <a:schemeClr val="lt1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 D</a:t>
                      </a:r>
                      <a:endParaRPr sz="1500" dirty="0">
                        <a:solidFill>
                          <a:schemeClr val="lt1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75</a:t>
                      </a:r>
                      <a:endParaRPr sz="12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85</a:t>
                      </a:r>
                      <a:endParaRPr sz="12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90</a:t>
                      </a:r>
                      <a:endParaRPr sz="12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80</a:t>
                      </a:r>
                      <a:endParaRPr sz="12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1500" dirty="0">
                          <a:solidFill>
                            <a:schemeClr val="lt1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Solutia</a:t>
                      </a:r>
                      <a:r>
                        <a:rPr lang="en" sz="1500" dirty="0">
                          <a:solidFill>
                            <a:schemeClr val="lt1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 E</a:t>
                      </a:r>
                      <a:endParaRPr sz="1500" dirty="0">
                        <a:solidFill>
                          <a:schemeClr val="lt1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60</a:t>
                      </a:r>
                      <a:endParaRPr sz="12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93</a:t>
                      </a:r>
                      <a:endParaRPr sz="12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83</a:t>
                      </a:r>
                      <a:endParaRPr sz="12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79</a:t>
                      </a:r>
                      <a:endParaRPr sz="1200" dirty="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1CE2CDAC-C53D-49EF-61CF-D490809521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76"/>
          <a:stretch/>
        </p:blipFill>
        <p:spPr>
          <a:xfrm>
            <a:off x="319806" y="119208"/>
            <a:ext cx="685397" cy="37304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2"/>
          <p:cNvSpPr txBox="1">
            <a:spLocks noGrp="1"/>
          </p:cNvSpPr>
          <p:nvPr>
            <p:ph type="title"/>
          </p:nvPr>
        </p:nvSpPr>
        <p:spPr>
          <a:xfrm>
            <a:off x="1992650" y="1432175"/>
            <a:ext cx="51588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Mulțumesc</a:t>
            </a:r>
            <a:endParaRPr dirty="0"/>
          </a:p>
        </p:txBody>
      </p:sp>
      <p:sp>
        <p:nvSpPr>
          <p:cNvPr id="607" name="Google Shape;607;p52"/>
          <p:cNvSpPr txBox="1">
            <a:spLocks noGrp="1"/>
          </p:cNvSpPr>
          <p:nvPr>
            <p:ph type="subTitle" idx="1"/>
          </p:nvPr>
        </p:nvSpPr>
        <p:spPr>
          <a:xfrm>
            <a:off x="1992835" y="2733625"/>
            <a:ext cx="5158800" cy="9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office@biss.ro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6F679E-DBD6-68E9-0707-D4B7FC365B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76"/>
          <a:stretch/>
        </p:blipFill>
        <p:spPr>
          <a:xfrm>
            <a:off x="319806" y="119209"/>
            <a:ext cx="1572789" cy="856040"/>
          </a:xfrm>
          <a:prstGeom prst="rect">
            <a:avLst/>
          </a:prstGeom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24502116-01F1-9A40-157B-D12B26CC66E6}"/>
              </a:ext>
            </a:extLst>
          </p:cNvPr>
          <p:cNvSpPr txBox="1"/>
          <p:nvPr/>
        </p:nvSpPr>
        <p:spPr>
          <a:xfrm>
            <a:off x="3308982" y="3588214"/>
            <a:ext cx="2692297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  <a:latin typeface="Poppins" panose="00000500000000000000" pitchFamily="2" charset="0"/>
                <a:ea typeface="Bebas Neue"/>
                <a:cs typeface="Poppins" panose="00000500000000000000" pitchFamily="2" charset="0"/>
                <a:sym typeface="Bebas Neue"/>
              </a:rPr>
              <a:t>BOGDAN TOPORAN @ NTFD 2025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58511" y="-1006919"/>
            <a:ext cx="10550201" cy="6607064"/>
          </a:xfrm>
          <a:custGeom>
            <a:avLst/>
            <a:gdLst/>
            <a:ahLst/>
            <a:cxnLst/>
            <a:rect l="l" t="t" r="r" b="b"/>
            <a:pathLst>
              <a:path w="21100402" h="13214127">
                <a:moveTo>
                  <a:pt x="21100402" y="13214127"/>
                </a:moveTo>
                <a:lnTo>
                  <a:pt x="0" y="13214127"/>
                </a:lnTo>
                <a:lnTo>
                  <a:pt x="0" y="0"/>
                </a:lnTo>
                <a:lnTo>
                  <a:pt x="21100402" y="0"/>
                </a:lnTo>
                <a:lnTo>
                  <a:pt x="21100402" y="1321412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759867" flipH="1" flipV="1">
            <a:off x="-4118303" y="254977"/>
            <a:ext cx="10550201" cy="6607064"/>
          </a:xfrm>
          <a:custGeom>
            <a:avLst/>
            <a:gdLst/>
            <a:ahLst/>
            <a:cxnLst/>
            <a:rect l="l" t="t" r="r" b="b"/>
            <a:pathLst>
              <a:path w="21100402" h="13214127">
                <a:moveTo>
                  <a:pt x="21100402" y="13214127"/>
                </a:moveTo>
                <a:lnTo>
                  <a:pt x="0" y="13214127"/>
                </a:lnTo>
                <a:lnTo>
                  <a:pt x="0" y="0"/>
                </a:lnTo>
                <a:lnTo>
                  <a:pt x="21100402" y="0"/>
                </a:lnTo>
                <a:lnTo>
                  <a:pt x="21100402" y="1321412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34717" y="783624"/>
            <a:ext cx="4203983" cy="2039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86"/>
              </a:lnSpc>
            </a:pPr>
            <a:r>
              <a:rPr lang="en-US" sz="4800" b="1" dirty="0">
                <a:solidFill>
                  <a:srgbClr val="0000FF"/>
                </a:solidFill>
                <a:latin typeface="Roboto Bold"/>
                <a:ea typeface="Roboto Bold"/>
                <a:cs typeface="Roboto Bold"/>
                <a:sym typeface="Roboto Bold"/>
              </a:rPr>
              <a:t>Cybersecurity</a:t>
            </a:r>
            <a:r>
              <a:rPr lang="en-US" sz="48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Awareness Month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79069" y="3255801"/>
            <a:ext cx="2107331" cy="210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93"/>
              </a:lnSpc>
              <a:spcBef>
                <a:spcPct val="0"/>
              </a:spcBef>
            </a:pPr>
            <a:r>
              <a:rPr lang="en-US" sz="1281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Phishing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79069" y="3642212"/>
            <a:ext cx="2107331" cy="36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0"/>
              </a:lnSpc>
              <a:spcBef>
                <a:spcPct val="0"/>
              </a:spcBef>
            </a:pPr>
            <a:r>
              <a:rPr lang="en-US" sz="7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More than 90% of cyberattacks start with phishing emails.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7E698867-189E-8353-220E-7B37084FFC6C}"/>
              </a:ext>
            </a:extLst>
          </p:cNvPr>
          <p:cNvSpPr/>
          <p:nvPr/>
        </p:nvSpPr>
        <p:spPr>
          <a:xfrm>
            <a:off x="4416923" y="719637"/>
            <a:ext cx="5031671" cy="4423863"/>
          </a:xfrm>
          <a:custGeom>
            <a:avLst/>
            <a:gdLst/>
            <a:ahLst/>
            <a:cxnLst/>
            <a:rect l="l" t="t" r="r" b="b"/>
            <a:pathLst>
              <a:path w="10063341" h="8847726">
                <a:moveTo>
                  <a:pt x="0" y="0"/>
                </a:moveTo>
                <a:lnTo>
                  <a:pt x="10063341" y="0"/>
                </a:lnTo>
                <a:lnTo>
                  <a:pt x="10063341" y="8847726"/>
                </a:lnTo>
                <a:lnTo>
                  <a:pt x="0" y="884772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56000"/>
            </a:blip>
            <a:srcRect/>
            <a:stretch>
              <a:fillRect l="-39730" t="-2451" r="-26007" b="-23378"/>
            </a:stretch>
          </a:blipFill>
        </p:spPr>
        <p:txBody>
          <a:bodyPr/>
          <a:lstStyle/>
          <a:p>
            <a:endParaRPr lang="en-US" sz="700" dirty="0"/>
          </a:p>
        </p:txBody>
      </p:sp>
      <p:sp>
        <p:nvSpPr>
          <p:cNvPr id="7" name="TextBox 7"/>
          <p:cNvSpPr txBox="1"/>
          <p:nvPr/>
        </p:nvSpPr>
        <p:spPr>
          <a:xfrm>
            <a:off x="645801" y="3259849"/>
            <a:ext cx="2671912" cy="445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93"/>
              </a:lnSpc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Awareness </a:t>
            </a:r>
          </a:p>
          <a:p>
            <a:pPr>
              <a:lnSpc>
                <a:spcPts val="1793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- first line of defense</a:t>
            </a:r>
            <a:endParaRPr lang="en-US" sz="1200" b="1" dirty="0">
              <a:solidFill>
                <a:srgbClr val="FFFFF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45801" y="3717026"/>
            <a:ext cx="2107331" cy="29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7"/>
              </a:lnSpc>
              <a:spcBef>
                <a:spcPct val="0"/>
              </a:spcBef>
            </a:pPr>
            <a:r>
              <a:rPr lang="en-US" sz="7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Every 39 seconds, a cyberattack happens globally</a:t>
            </a:r>
            <a:endParaRPr lang="en-US" sz="855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080122" y="3257550"/>
            <a:ext cx="2107331" cy="210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93"/>
              </a:lnSpc>
              <a:spcBef>
                <a:spcPct val="0"/>
              </a:spcBef>
            </a:pPr>
            <a:r>
              <a:rPr lang="en-US" sz="1281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Customer Experience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80122" y="3643961"/>
            <a:ext cx="2107331" cy="36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0"/>
              </a:lnSpc>
              <a:spcBef>
                <a:spcPct val="0"/>
              </a:spcBef>
            </a:pPr>
            <a:r>
              <a:rPr lang="en-US" sz="7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On average, it takes 6 months to detect a data breach.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115AED-C46C-0A99-F58F-CA82763AA8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76"/>
          <a:stretch/>
        </p:blipFill>
        <p:spPr>
          <a:xfrm>
            <a:off x="319806" y="119208"/>
            <a:ext cx="685397" cy="3730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83412" flipH="1" flipV="1">
            <a:off x="-2643994" y="-2012148"/>
            <a:ext cx="10550201" cy="6607064"/>
          </a:xfrm>
          <a:custGeom>
            <a:avLst/>
            <a:gdLst/>
            <a:ahLst/>
            <a:cxnLst/>
            <a:rect l="l" t="t" r="r" b="b"/>
            <a:pathLst>
              <a:path w="21100402" h="13214127">
                <a:moveTo>
                  <a:pt x="21100402" y="13214127"/>
                </a:moveTo>
                <a:lnTo>
                  <a:pt x="0" y="13214127"/>
                </a:lnTo>
                <a:lnTo>
                  <a:pt x="0" y="0"/>
                </a:lnTo>
                <a:lnTo>
                  <a:pt x="21100402" y="0"/>
                </a:lnTo>
                <a:lnTo>
                  <a:pt x="21100402" y="1321412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34717" y="783624"/>
            <a:ext cx="4661076" cy="992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99"/>
              </a:lnSpc>
            </a:pPr>
            <a:r>
              <a:rPr lang="en-US" sz="3200" b="1" dirty="0">
                <a:solidFill>
                  <a:srgbClr val="0000FF"/>
                </a:solidFill>
                <a:latin typeface="Roboto Bold"/>
                <a:ea typeface="Roboto Bold"/>
                <a:cs typeface="Roboto Bold"/>
                <a:sym typeface="Roboto Bold"/>
              </a:rPr>
              <a:t>Cybersecurity</a:t>
            </a:r>
            <a:r>
              <a:rPr lang="en-US" sz="32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Awareness</a:t>
            </a:r>
            <a:endParaRPr lang="en-US" sz="3115" b="1" dirty="0">
              <a:solidFill>
                <a:srgbClr val="FFFFF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AD0B43E9-EE57-610F-5C8D-1B6C78057FF0}"/>
              </a:ext>
            </a:extLst>
          </p:cNvPr>
          <p:cNvSpPr/>
          <p:nvPr/>
        </p:nvSpPr>
        <p:spPr>
          <a:xfrm rot="-1383412" flipV="1">
            <a:off x="4664360" y="-1335713"/>
            <a:ext cx="6441692" cy="7153016"/>
          </a:xfrm>
          <a:custGeom>
            <a:avLst/>
            <a:gdLst/>
            <a:ahLst/>
            <a:cxnLst/>
            <a:rect l="l" t="t" r="r" b="b"/>
            <a:pathLst>
              <a:path w="21100402" h="13214127">
                <a:moveTo>
                  <a:pt x="21100402" y="13214127"/>
                </a:moveTo>
                <a:lnTo>
                  <a:pt x="0" y="13214127"/>
                </a:lnTo>
                <a:lnTo>
                  <a:pt x="0" y="0"/>
                </a:lnTo>
                <a:lnTo>
                  <a:pt x="21100402" y="0"/>
                </a:lnTo>
                <a:lnTo>
                  <a:pt x="21100402" y="1321412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A5F59975-F3ED-43BF-DE6F-80710ED532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3238477"/>
              </p:ext>
            </p:extLst>
          </p:nvPr>
        </p:nvGraphicFramePr>
        <p:xfrm>
          <a:off x="974165" y="2240795"/>
          <a:ext cx="1521012" cy="1519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A19E9616-2059-DC25-9516-BDBCFE6C3B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4096407"/>
              </p:ext>
            </p:extLst>
          </p:nvPr>
        </p:nvGraphicFramePr>
        <p:xfrm>
          <a:off x="3620994" y="2240795"/>
          <a:ext cx="1521012" cy="1519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E4568C91-5D03-DBF9-DC11-CD43C06ADA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2481111"/>
              </p:ext>
            </p:extLst>
          </p:nvPr>
        </p:nvGraphicFramePr>
        <p:xfrm>
          <a:off x="6364194" y="2240795"/>
          <a:ext cx="1521012" cy="1519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7BFA55A4-51C9-0C5B-6026-1505BE33A97F}"/>
              </a:ext>
            </a:extLst>
          </p:cNvPr>
          <p:cNvSpPr txBox="1"/>
          <p:nvPr/>
        </p:nvSpPr>
        <p:spPr>
          <a:xfrm>
            <a:off x="933825" y="3790591"/>
            <a:ext cx="1600200" cy="189539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Roboto" pitchFamily="2" charset="0"/>
              </a:rPr>
              <a:t>EMPLOYEES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F57050-3B90-4A00-F50C-0783B739CD48}"/>
              </a:ext>
            </a:extLst>
          </p:cNvPr>
          <p:cNvSpPr/>
          <p:nvPr/>
        </p:nvSpPr>
        <p:spPr>
          <a:xfrm>
            <a:off x="933825" y="3991483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remain the top source of </a:t>
            </a:r>
          </a:p>
          <a:p>
            <a:pPr algn="ctr"/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security incidents.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1ABCD5-0558-BD1B-6250-53DA10CDCBEB}"/>
              </a:ext>
            </a:extLst>
          </p:cNvPr>
          <p:cNvSpPr txBox="1"/>
          <p:nvPr/>
        </p:nvSpPr>
        <p:spPr>
          <a:xfrm>
            <a:off x="3581400" y="3790591"/>
            <a:ext cx="1600200" cy="189539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Roboto" pitchFamily="2" charset="0"/>
              </a:rPr>
              <a:t>STAFF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3C5F38C-90E3-9225-2EEC-A19BF4DA81BD}"/>
              </a:ext>
            </a:extLst>
          </p:cNvPr>
          <p:cNvSpPr/>
          <p:nvPr/>
        </p:nvSpPr>
        <p:spPr>
          <a:xfrm>
            <a:off x="3581400" y="3991483"/>
            <a:ext cx="1600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receiving fraudulent emails account for 49% of the </a:t>
            </a:r>
            <a:r>
              <a:rPr lang="en-US" sz="1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most disruptive breaches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9CC6B5-BA53-ACAF-AFAA-22C0DD0E88D0}"/>
              </a:ext>
            </a:extLst>
          </p:cNvPr>
          <p:cNvSpPr txBox="1"/>
          <p:nvPr/>
        </p:nvSpPr>
        <p:spPr>
          <a:xfrm>
            <a:off x="6324600" y="3790591"/>
            <a:ext cx="1600200" cy="189539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Roboto" pitchFamily="2" charset="0"/>
              </a:rPr>
              <a:t>53%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DF7B971-B6CF-31F5-466A-56CF072F3E25}"/>
              </a:ext>
            </a:extLst>
          </p:cNvPr>
          <p:cNvSpPr/>
          <p:nvPr/>
        </p:nvSpPr>
        <p:spPr>
          <a:xfrm>
            <a:off x="6168507" y="3991483"/>
            <a:ext cx="18993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organisations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have confirmed insider attacks in the previous 12 months </a:t>
            </a:r>
            <a:endParaRPr lang="en-US" sz="800" dirty="0">
              <a:solidFill>
                <a:schemeClr val="accent1">
                  <a:lumMod val="20000"/>
                  <a:lumOff val="80000"/>
                </a:schemeClr>
              </a:solidFill>
              <a:latin typeface="Calibri Light" panose="020F0302020204030204" pitchFamily="34" charset="0"/>
              <a:ea typeface="Roboto Lt" pitchFamily="2" charset="0"/>
              <a:cs typeface="Calibri Light" panose="020F03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D582B8-1619-F5A1-9A1A-5744DC5A7F68}"/>
              </a:ext>
            </a:extLst>
          </p:cNvPr>
          <p:cNvSpPr txBox="1"/>
          <p:nvPr/>
        </p:nvSpPr>
        <p:spPr>
          <a:xfrm>
            <a:off x="1187963" y="2824087"/>
            <a:ext cx="1070150" cy="353366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92% </a:t>
            </a:r>
            <a:r>
              <a:rPr lang="en-US" sz="8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all malware is delivered by </a:t>
            </a:r>
            <a:r>
              <a:rPr lang="en-US" sz="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 </a:t>
            </a:r>
            <a:endParaRPr lang="en-US" sz="700" b="1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BD7050-37CD-A8DB-3281-AA78CE587BF8}"/>
              </a:ext>
            </a:extLst>
          </p:cNvPr>
          <p:cNvSpPr txBox="1"/>
          <p:nvPr/>
        </p:nvSpPr>
        <p:spPr>
          <a:xfrm>
            <a:off x="3853961" y="2767814"/>
            <a:ext cx="1055077" cy="509627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34% </a:t>
            </a:r>
            <a:r>
              <a:rPr lang="en-US" sz="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of all adults could not confidently define </a:t>
            </a:r>
            <a:r>
              <a:rPr lang="en-US" sz="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phishing </a:t>
            </a:r>
            <a:endParaRPr lang="en-US" sz="7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  <a:ea typeface="Roboto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D7813C-F449-77D8-A7C7-1FCA1EE520A7}"/>
              </a:ext>
            </a:extLst>
          </p:cNvPr>
          <p:cNvSpPr txBox="1"/>
          <p:nvPr/>
        </p:nvSpPr>
        <p:spPr>
          <a:xfrm>
            <a:off x="6578739" y="2725703"/>
            <a:ext cx="1091921" cy="595035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72% </a:t>
            </a:r>
            <a:r>
              <a:rPr lang="en-US" sz="7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 companies are concerned about the </a:t>
            </a:r>
            <a:r>
              <a:rPr lang="en-US" sz="7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lack of employee awareness of security practices </a:t>
            </a:r>
            <a:endParaRPr lang="en-US" sz="600" b="1" dirty="0">
              <a:solidFill>
                <a:schemeClr val="accent1">
                  <a:lumMod val="20000"/>
                  <a:lumOff val="80000"/>
                </a:schemeClr>
              </a:solidFill>
              <a:latin typeface="Calibri Light" panose="020F0302020204030204" pitchFamily="34" charset="0"/>
              <a:ea typeface="Roboto" pitchFamily="2" charset="0"/>
              <a:cs typeface="Calibri Light" panose="020F030202020403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7A465F5-3373-AB9D-B2DB-ED0A7D465F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76"/>
          <a:stretch/>
        </p:blipFill>
        <p:spPr>
          <a:xfrm>
            <a:off x="319806" y="119208"/>
            <a:ext cx="685397" cy="373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  <p:bldGraphic spid="28" grpId="0">
        <p:bldAsOne/>
      </p:bldGraphic>
      <p:bldGraphic spid="29" grpId="0">
        <p:bldAsOne/>
      </p:bldGraphic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28947" y="-1253200"/>
            <a:ext cx="10550201" cy="6607064"/>
          </a:xfrm>
          <a:custGeom>
            <a:avLst/>
            <a:gdLst/>
            <a:ahLst/>
            <a:cxnLst/>
            <a:rect l="l" t="t" r="r" b="b"/>
            <a:pathLst>
              <a:path w="21100402" h="13214127">
                <a:moveTo>
                  <a:pt x="21100402" y="13214127"/>
                </a:moveTo>
                <a:lnTo>
                  <a:pt x="0" y="13214127"/>
                </a:lnTo>
                <a:lnTo>
                  <a:pt x="0" y="0"/>
                </a:lnTo>
                <a:lnTo>
                  <a:pt x="21100402" y="0"/>
                </a:lnTo>
                <a:lnTo>
                  <a:pt x="21100402" y="1321412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759867" flipH="1" flipV="1">
            <a:off x="-4304461" y="314838"/>
            <a:ext cx="10550201" cy="6607064"/>
          </a:xfrm>
          <a:custGeom>
            <a:avLst/>
            <a:gdLst/>
            <a:ahLst/>
            <a:cxnLst/>
            <a:rect l="l" t="t" r="r" b="b"/>
            <a:pathLst>
              <a:path w="21100402" h="13214127">
                <a:moveTo>
                  <a:pt x="21100402" y="13214127"/>
                </a:moveTo>
                <a:lnTo>
                  <a:pt x="0" y="13214127"/>
                </a:lnTo>
                <a:lnTo>
                  <a:pt x="0" y="0"/>
                </a:lnTo>
                <a:lnTo>
                  <a:pt x="21100402" y="0"/>
                </a:lnTo>
                <a:lnTo>
                  <a:pt x="21100402" y="1321412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34718" y="783624"/>
            <a:ext cx="3618306" cy="1431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99"/>
              </a:lnSpc>
            </a:pPr>
            <a:r>
              <a:rPr lang="en-US" sz="3115" b="1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Directiva</a:t>
            </a:r>
            <a:r>
              <a:rPr lang="en-US" sz="3115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EU NIS2 a </a:t>
            </a:r>
            <a:r>
              <a:rPr lang="en-US" sz="3115" b="1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fost</a:t>
            </a:r>
            <a:r>
              <a:rPr lang="en-US" sz="3115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3115" b="1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legiferata</a:t>
            </a:r>
            <a:r>
              <a:rPr lang="en-US" sz="3115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in Romania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4274" y="4286250"/>
            <a:ext cx="7994933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7"/>
              </a:lnSpc>
            </a:pP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În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 mod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deosebit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,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Belgia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,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România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și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Lituania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 au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adoptat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 cadre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naționale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adaptate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pentru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standarde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,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bazate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într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-o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oarecare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măsură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 pe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cele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internaționale.România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 nu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este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încă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menționată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în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 </a:t>
            </a:r>
            <a:r>
              <a:rPr lang="en-US" sz="1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secțiunea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 „</a:t>
            </a:r>
            <a:r>
              <a:rPr lang="ro-RO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Enforcement</a:t>
            </a:r>
            <a:r>
              <a:rPr lang="en-US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va Sans" panose="020B0604020202020204" charset="0"/>
              </a:rPr>
              <a:t>”.</a:t>
            </a:r>
            <a:endParaRPr lang="ro-RO" sz="1000" dirty="0">
              <a:solidFill>
                <a:schemeClr val="accent1">
                  <a:lumMod val="20000"/>
                  <a:lumOff val="80000"/>
                </a:schemeClr>
              </a:solidFill>
              <a:latin typeface="Canva Sans" panose="020B0604020202020204" charset="0"/>
            </a:endParaRPr>
          </a:p>
          <a:p>
            <a:pPr>
              <a:lnSpc>
                <a:spcPts val="1407"/>
              </a:lnSpc>
            </a:pPr>
            <a:r>
              <a:rPr lang="en-US" sz="1200" dirty="0">
                <a:solidFill>
                  <a:schemeClr val="bg2"/>
                </a:solidFill>
                <a:latin typeface="Canva Sans" panose="020B0604020202020204" charset="0"/>
                <a:ea typeface="Canva Sans"/>
                <a:cs typeface="Canva Sans"/>
                <a:sym typeface="Canva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https://ecs-org.eu/activities/nis2-directive-transposition-tracker</a:t>
            </a:r>
            <a:r>
              <a:rPr lang="en-US" sz="1200" dirty="0">
                <a:solidFill>
                  <a:srgbClr val="FFFFFF"/>
                </a:solidFill>
                <a:latin typeface="Canva Sans" panose="020B0604020202020204" charset="0"/>
                <a:ea typeface="Canva Sans"/>
                <a:cs typeface="Canva Sans"/>
                <a:sym typeface="Canva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200" dirty="0">
                <a:solidFill>
                  <a:schemeClr val="bg1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 </a:t>
            </a:r>
          </a:p>
          <a:p>
            <a:pPr>
              <a:lnSpc>
                <a:spcPts val="1407"/>
              </a:lnSpc>
            </a:pPr>
            <a:endParaRPr lang="en-US" sz="1200" dirty="0">
              <a:solidFill>
                <a:schemeClr val="bg1"/>
              </a:solidFill>
              <a:latin typeface="Canva Sans" panose="020B0604020202020204" charset="0"/>
              <a:ea typeface="Canva Sans"/>
              <a:cs typeface="Canva Sans"/>
              <a:sym typeface="Canva 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08709-997C-D93E-040E-6108E8425B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76"/>
          <a:stretch/>
        </p:blipFill>
        <p:spPr>
          <a:xfrm>
            <a:off x="319806" y="119208"/>
            <a:ext cx="685397" cy="373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E518D-D300-023C-CBEB-2B58CFB3A9D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8" b="4709"/>
          <a:stretch>
            <a:fillRect/>
          </a:stretch>
        </p:blipFill>
        <p:spPr>
          <a:xfrm>
            <a:off x="4390806" y="305732"/>
            <a:ext cx="4753194" cy="3848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823BD7-29B9-5715-8AF9-C4584858B7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13" b="45820"/>
          <a:stretch>
            <a:fillRect/>
          </a:stretch>
        </p:blipFill>
        <p:spPr>
          <a:xfrm>
            <a:off x="3249494" y="2663801"/>
            <a:ext cx="1322507" cy="14519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5"/>
          <p:cNvSpPr/>
          <p:nvPr/>
        </p:nvSpPr>
        <p:spPr>
          <a:xfrm>
            <a:off x="6187513" y="1175258"/>
            <a:ext cx="694500" cy="694500"/>
          </a:xfrm>
          <a:prstGeom prst="rect">
            <a:avLst/>
          </a:prstGeom>
          <a:gradFill>
            <a:gsLst>
              <a:gs pos="0">
                <a:schemeClr val="dk2"/>
              </a:gs>
              <a:gs pos="0">
                <a:schemeClr val="lt2"/>
              </a:gs>
              <a:gs pos="6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21" name="Google Shape;321;p35"/>
          <p:cNvSpPr/>
          <p:nvPr/>
        </p:nvSpPr>
        <p:spPr>
          <a:xfrm>
            <a:off x="2300900" y="1175271"/>
            <a:ext cx="694500" cy="694500"/>
          </a:xfrm>
          <a:prstGeom prst="rect">
            <a:avLst/>
          </a:prstGeom>
          <a:gradFill>
            <a:gsLst>
              <a:gs pos="0">
                <a:schemeClr val="dk2"/>
              </a:gs>
              <a:gs pos="0">
                <a:schemeClr val="lt2"/>
              </a:gs>
              <a:gs pos="6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22" name="Google Shape;322;p3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/>
              <a:t>Responsabili NIS2</a:t>
            </a:r>
            <a:endParaRPr dirty="0"/>
          </a:p>
        </p:txBody>
      </p:sp>
      <p:sp>
        <p:nvSpPr>
          <p:cNvPr id="323" name="Google Shape;323;p35"/>
          <p:cNvSpPr txBox="1">
            <a:spLocks noGrp="1"/>
          </p:cNvSpPr>
          <p:nvPr>
            <p:ph type="subTitle" idx="1"/>
          </p:nvPr>
        </p:nvSpPr>
        <p:spPr>
          <a:xfrm>
            <a:off x="4295896" y="2257425"/>
            <a:ext cx="4624820" cy="17404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 algn="l"/>
            <a:r>
              <a:rPr lang="en-US" sz="1000" b="1" dirty="0"/>
              <a:t>Este </a:t>
            </a:r>
            <a:r>
              <a:rPr lang="en-US" sz="1000" b="1" dirty="0" err="1"/>
              <a:t>responsabil</a:t>
            </a:r>
            <a:r>
              <a:rPr lang="en-US" sz="1000" b="1" dirty="0"/>
              <a:t> de </a:t>
            </a:r>
            <a:r>
              <a:rPr lang="en-US" sz="1000" b="1" dirty="0" err="1"/>
              <a:t>implementarea</a:t>
            </a:r>
            <a:r>
              <a:rPr lang="en-US" sz="1000" b="1" dirty="0"/>
              <a:t> </a:t>
            </a:r>
            <a:r>
              <a:rPr lang="en-US" sz="1000" b="1" dirty="0" err="1"/>
              <a:t>efectivă</a:t>
            </a:r>
            <a:r>
              <a:rPr lang="en-US" sz="1000" b="1" dirty="0"/>
              <a:t> a </a:t>
            </a:r>
            <a:r>
              <a:rPr lang="en-US" sz="1000" b="1" dirty="0" err="1"/>
              <a:t>măsurilor</a:t>
            </a:r>
            <a:r>
              <a:rPr lang="en-US" sz="1000" b="1" dirty="0"/>
              <a:t> de </a:t>
            </a:r>
            <a:r>
              <a:rPr lang="en-US" sz="1000" b="1" dirty="0" err="1"/>
              <a:t>securitate</a:t>
            </a:r>
            <a:r>
              <a:rPr lang="en-US" sz="1000" b="1" dirty="0"/>
              <a:t> </a:t>
            </a:r>
            <a:r>
              <a:rPr lang="en-US" sz="1000" b="1" dirty="0" err="1"/>
              <a:t>cibernetică</a:t>
            </a:r>
            <a:r>
              <a:rPr lang="en-US" sz="1000" b="1" dirty="0"/>
              <a:t>, de </a:t>
            </a:r>
            <a:r>
              <a:rPr lang="en-US" sz="1000" b="1" dirty="0" err="1"/>
              <a:t>monitorizare</a:t>
            </a:r>
            <a:r>
              <a:rPr lang="en-US" sz="1000" b="1" dirty="0"/>
              <a:t> </a:t>
            </a:r>
            <a:r>
              <a:rPr lang="en-US" sz="1000" b="1" dirty="0" err="1"/>
              <a:t>și</a:t>
            </a:r>
            <a:r>
              <a:rPr lang="en-US" sz="1000" b="1" dirty="0"/>
              <a:t> </a:t>
            </a:r>
            <a:r>
              <a:rPr lang="en-US" sz="1000" b="1" dirty="0" err="1"/>
              <a:t>raportare</a:t>
            </a:r>
            <a:r>
              <a:rPr lang="en-US" sz="1000" b="1" dirty="0"/>
              <a:t> </a:t>
            </a:r>
            <a:r>
              <a:rPr lang="en-US" sz="1000" b="1" dirty="0" err="1"/>
              <a:t>incidente</a:t>
            </a:r>
            <a:r>
              <a:rPr lang="en-US" sz="1000" b="1" dirty="0"/>
              <a:t>.</a:t>
            </a:r>
            <a:endParaRPr lang="en-US" sz="1000" dirty="0"/>
          </a:p>
          <a:p>
            <a:pPr lvl="1" algn="l"/>
            <a:r>
              <a:rPr lang="en-US" sz="1000" b="1" dirty="0"/>
              <a:t>Este </a:t>
            </a:r>
            <a:r>
              <a:rPr lang="en-US" sz="1000" b="1" dirty="0" err="1"/>
              <a:t>punctul</a:t>
            </a:r>
            <a:r>
              <a:rPr lang="en-US" sz="1000" b="1" dirty="0"/>
              <a:t> de contact cu </a:t>
            </a:r>
            <a:r>
              <a:rPr lang="en-US" sz="1000" b="1" dirty="0" err="1"/>
              <a:t>autoritățile</a:t>
            </a:r>
            <a:r>
              <a:rPr lang="en-US" sz="1000" b="1" dirty="0"/>
              <a:t> </a:t>
            </a:r>
            <a:r>
              <a:rPr lang="en-US" sz="1000" b="1" dirty="0" err="1"/>
              <a:t>naționale</a:t>
            </a:r>
            <a:r>
              <a:rPr lang="en-US" sz="1000" b="1" dirty="0"/>
              <a:t> (DNSC) </a:t>
            </a:r>
            <a:r>
              <a:rPr lang="en-US" sz="1000" b="1" dirty="0" err="1"/>
              <a:t>pentru</a:t>
            </a:r>
            <a:r>
              <a:rPr lang="en-US" sz="1000" b="1" dirty="0"/>
              <a:t> </a:t>
            </a:r>
            <a:r>
              <a:rPr lang="en-US" sz="1000" b="1" dirty="0" err="1"/>
              <a:t>notificarea</a:t>
            </a:r>
            <a:r>
              <a:rPr lang="en-US" sz="1000" b="1" dirty="0"/>
              <a:t> </a:t>
            </a:r>
            <a:r>
              <a:rPr lang="en-US" sz="1000" b="1" dirty="0" err="1"/>
              <a:t>incidentelor</a:t>
            </a:r>
            <a:r>
              <a:rPr lang="en-US" sz="1000" b="1" dirty="0"/>
              <a:t> </a:t>
            </a:r>
            <a:r>
              <a:rPr lang="en-US" sz="1000" b="1" dirty="0" err="1"/>
              <a:t>și</a:t>
            </a:r>
            <a:r>
              <a:rPr lang="en-US" sz="1000" b="1" dirty="0"/>
              <a:t> </a:t>
            </a:r>
            <a:r>
              <a:rPr lang="en-US" sz="1000" b="1" dirty="0" err="1"/>
              <a:t>pentru</a:t>
            </a:r>
            <a:r>
              <a:rPr lang="en-US" sz="1000" b="1" dirty="0"/>
              <a:t> </a:t>
            </a:r>
            <a:r>
              <a:rPr lang="en-US" sz="1000" b="1" dirty="0" err="1"/>
              <a:t>supravegherea</a:t>
            </a:r>
            <a:r>
              <a:rPr lang="en-US" sz="1000" b="1" dirty="0"/>
              <a:t> </a:t>
            </a:r>
            <a:r>
              <a:rPr lang="en-US" sz="1000" b="1" dirty="0" err="1"/>
              <a:t>conformității</a:t>
            </a:r>
            <a:r>
              <a:rPr lang="en-US" sz="1000" b="1" dirty="0"/>
              <a:t>.</a:t>
            </a:r>
            <a:endParaRPr lang="en-US" sz="1000" dirty="0"/>
          </a:p>
          <a:p>
            <a:pPr lvl="1" algn="l"/>
            <a:r>
              <a:rPr lang="en-US" sz="1000" b="1" dirty="0" err="1"/>
              <a:t>Poate</a:t>
            </a:r>
            <a:r>
              <a:rPr lang="en-US" sz="1000" b="1" dirty="0"/>
              <a:t> fi </a:t>
            </a:r>
            <a:r>
              <a:rPr lang="en-US" sz="1000" b="1" dirty="0" err="1"/>
              <a:t>tras</a:t>
            </a:r>
            <a:r>
              <a:rPr lang="en-US" sz="1000" b="1" dirty="0"/>
              <a:t> la </a:t>
            </a:r>
            <a:r>
              <a:rPr lang="en-US" sz="1000" b="1" dirty="0" err="1"/>
              <a:t>răspundere</a:t>
            </a:r>
            <a:r>
              <a:rPr lang="en-US" sz="1000" b="1" dirty="0"/>
              <a:t> </a:t>
            </a:r>
            <a:r>
              <a:rPr lang="en-US" sz="1000" b="1" dirty="0" err="1"/>
              <a:t>dacă</a:t>
            </a:r>
            <a:r>
              <a:rPr lang="en-US" sz="1000" b="1" dirty="0"/>
              <a:t> nu </a:t>
            </a:r>
            <a:r>
              <a:rPr lang="en-US" sz="1000" b="1" dirty="0" err="1"/>
              <a:t>respectă</a:t>
            </a:r>
            <a:r>
              <a:rPr lang="en-US" sz="1000" b="1" dirty="0"/>
              <a:t> </a:t>
            </a:r>
            <a:r>
              <a:rPr lang="en-US" sz="1000" b="1" dirty="0" err="1"/>
              <a:t>obligațiile</a:t>
            </a:r>
            <a:r>
              <a:rPr lang="en-US" sz="1000" b="1" dirty="0"/>
              <a:t> de </a:t>
            </a:r>
            <a:r>
              <a:rPr lang="en-US" sz="1000" b="1" dirty="0" err="1"/>
              <a:t>raportare</a:t>
            </a:r>
            <a:r>
              <a:rPr lang="en-US" sz="1000" b="1" dirty="0"/>
              <a:t> </a:t>
            </a:r>
            <a:r>
              <a:rPr lang="en-US" sz="1000" b="1" dirty="0" err="1"/>
              <a:t>sau</a:t>
            </a:r>
            <a:r>
              <a:rPr lang="en-US" sz="1000" b="1" dirty="0"/>
              <a:t> </a:t>
            </a:r>
            <a:r>
              <a:rPr lang="en-US" sz="1000" b="1" dirty="0" err="1"/>
              <a:t>dacă</a:t>
            </a:r>
            <a:r>
              <a:rPr lang="en-US" sz="1000" b="1" dirty="0"/>
              <a:t> </a:t>
            </a:r>
            <a:r>
              <a:rPr lang="en-US" sz="1000" b="1" dirty="0" err="1"/>
              <a:t>măsurile</a:t>
            </a:r>
            <a:r>
              <a:rPr lang="en-US" sz="1000" b="1" dirty="0"/>
              <a:t> </a:t>
            </a:r>
            <a:r>
              <a:rPr lang="en-US" sz="1000" b="1" dirty="0" err="1"/>
              <a:t>obligatorii</a:t>
            </a:r>
            <a:r>
              <a:rPr lang="en-US" sz="1000" b="1" dirty="0"/>
              <a:t> nu sunt </a:t>
            </a:r>
            <a:r>
              <a:rPr lang="en-US" sz="1000" b="1" dirty="0" err="1"/>
              <a:t>implementate</a:t>
            </a:r>
            <a:r>
              <a:rPr lang="en-US" sz="1000" b="1" dirty="0"/>
              <a:t> </a:t>
            </a:r>
            <a:r>
              <a:rPr lang="en-US" sz="1000" b="1" dirty="0" err="1"/>
              <a:t>corespunzător</a:t>
            </a:r>
            <a:r>
              <a:rPr lang="en-US" sz="1000" b="1" dirty="0"/>
              <a:t>.</a:t>
            </a:r>
            <a:endParaRPr lang="en-US" sz="1000" dirty="0"/>
          </a:p>
        </p:txBody>
      </p:sp>
      <p:sp>
        <p:nvSpPr>
          <p:cNvPr id="324" name="Google Shape;324;p35"/>
          <p:cNvSpPr txBox="1">
            <a:spLocks noGrp="1"/>
          </p:cNvSpPr>
          <p:nvPr>
            <p:ph type="subTitle" idx="2"/>
          </p:nvPr>
        </p:nvSpPr>
        <p:spPr>
          <a:xfrm>
            <a:off x="223285" y="2257425"/>
            <a:ext cx="4546504" cy="15915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 algn="l"/>
            <a:r>
              <a:rPr lang="en-US" sz="1000" b="1" dirty="0"/>
              <a:t>Este </a:t>
            </a:r>
            <a:r>
              <a:rPr lang="en-US" sz="1000" b="1" dirty="0" err="1"/>
              <a:t>responsabilă</a:t>
            </a:r>
            <a:r>
              <a:rPr lang="en-US" sz="1000" b="1" dirty="0"/>
              <a:t> </a:t>
            </a:r>
            <a:r>
              <a:rPr lang="en-US" sz="1000" b="1" dirty="0" err="1"/>
              <a:t>pentru</a:t>
            </a:r>
            <a:r>
              <a:rPr lang="en-US" sz="1000" b="1" dirty="0"/>
              <a:t> </a:t>
            </a:r>
            <a:r>
              <a:rPr lang="en-US" sz="1000" b="1" dirty="0" err="1"/>
              <a:t>implementarea</a:t>
            </a:r>
            <a:r>
              <a:rPr lang="en-US" sz="1000" b="1" dirty="0"/>
              <a:t> </a:t>
            </a:r>
            <a:r>
              <a:rPr lang="en-US" sz="1000" b="1" dirty="0" err="1"/>
              <a:t>măsurilor</a:t>
            </a:r>
            <a:r>
              <a:rPr lang="en-US" sz="1000" b="1" dirty="0"/>
              <a:t> </a:t>
            </a:r>
            <a:r>
              <a:rPr lang="en-US" sz="1000" b="1" dirty="0" err="1"/>
              <a:t>tehnice</a:t>
            </a:r>
            <a:r>
              <a:rPr lang="en-US" sz="1000" b="1" dirty="0"/>
              <a:t> </a:t>
            </a:r>
            <a:r>
              <a:rPr lang="en-US" sz="1000" b="1" dirty="0" err="1"/>
              <a:t>și</a:t>
            </a:r>
            <a:r>
              <a:rPr lang="en-US" sz="1000" b="1" dirty="0"/>
              <a:t> </a:t>
            </a:r>
            <a:r>
              <a:rPr lang="en-US" sz="1000" b="1" dirty="0" err="1"/>
              <a:t>organizatorice</a:t>
            </a:r>
            <a:r>
              <a:rPr lang="en-US" sz="1000" b="1" dirty="0"/>
              <a:t> </a:t>
            </a:r>
            <a:r>
              <a:rPr lang="en-US" sz="1000" b="1" dirty="0" err="1"/>
              <a:t>prevăzute</a:t>
            </a:r>
            <a:r>
              <a:rPr lang="en-US" sz="1000" b="1" dirty="0"/>
              <a:t> de </a:t>
            </a:r>
            <a:r>
              <a:rPr lang="en-US" sz="1000" b="1" dirty="0" err="1"/>
              <a:t>lege</a:t>
            </a:r>
            <a:r>
              <a:rPr lang="en-US" sz="1000" b="1" dirty="0"/>
              <a:t>.</a:t>
            </a:r>
            <a:endParaRPr lang="en-US" sz="1000" dirty="0"/>
          </a:p>
          <a:p>
            <a:pPr lvl="1" algn="l"/>
            <a:r>
              <a:rPr lang="en-US" sz="1000" b="1" dirty="0" err="1"/>
              <a:t>Trebuie</a:t>
            </a:r>
            <a:r>
              <a:rPr lang="en-US" sz="1000" b="1" dirty="0"/>
              <a:t> </a:t>
            </a:r>
            <a:r>
              <a:rPr lang="en-US" sz="1000" b="1" dirty="0" err="1"/>
              <a:t>să</a:t>
            </a:r>
            <a:r>
              <a:rPr lang="en-US" sz="1000" b="1" dirty="0"/>
              <a:t> se </a:t>
            </a:r>
            <a:r>
              <a:rPr lang="en-US" sz="1000" b="1" dirty="0" err="1"/>
              <a:t>asigure</a:t>
            </a:r>
            <a:r>
              <a:rPr lang="en-US" sz="1000" b="1" dirty="0"/>
              <a:t> </a:t>
            </a:r>
            <a:r>
              <a:rPr lang="en-US" sz="1000" b="1" dirty="0" err="1"/>
              <a:t>că</a:t>
            </a:r>
            <a:r>
              <a:rPr lang="en-US" sz="1000" b="1" dirty="0"/>
              <a:t> </a:t>
            </a:r>
            <a:r>
              <a:rPr lang="en-US" sz="1000" b="1" dirty="0" err="1"/>
              <a:t>resursele</a:t>
            </a:r>
            <a:r>
              <a:rPr lang="en-US" sz="1000" b="1" dirty="0"/>
              <a:t> (</a:t>
            </a:r>
            <a:r>
              <a:rPr lang="en-US" sz="1000" b="1" dirty="0" err="1"/>
              <a:t>buget</a:t>
            </a:r>
            <a:r>
              <a:rPr lang="en-US" sz="1000" b="1" dirty="0"/>
              <a:t>, personal, </a:t>
            </a:r>
            <a:r>
              <a:rPr lang="en-US" sz="1000" b="1" dirty="0" err="1"/>
              <a:t>instrumente</a:t>
            </a:r>
            <a:r>
              <a:rPr lang="en-US" sz="1000" b="1" dirty="0"/>
              <a:t>) sunt </a:t>
            </a:r>
            <a:r>
              <a:rPr lang="en-US" sz="1000" b="1" dirty="0" err="1"/>
              <a:t>alocate</a:t>
            </a:r>
            <a:r>
              <a:rPr lang="en-US" sz="1000" b="1" dirty="0"/>
              <a:t> </a:t>
            </a:r>
            <a:r>
              <a:rPr lang="en-US" sz="1000" b="1" dirty="0" err="1"/>
              <a:t>și</a:t>
            </a:r>
            <a:r>
              <a:rPr lang="en-US" sz="1000" b="1" dirty="0"/>
              <a:t> </a:t>
            </a:r>
            <a:r>
              <a:rPr lang="en-US" sz="1000" b="1" dirty="0" err="1"/>
              <a:t>că</a:t>
            </a:r>
            <a:r>
              <a:rPr lang="en-US" sz="1000" b="1" dirty="0"/>
              <a:t> </a:t>
            </a:r>
            <a:r>
              <a:rPr lang="en-US" sz="1000" b="1" dirty="0" err="1"/>
              <a:t>există</a:t>
            </a:r>
            <a:r>
              <a:rPr lang="en-US" sz="1000" b="1" dirty="0"/>
              <a:t> </a:t>
            </a:r>
            <a:r>
              <a:rPr lang="en-US" sz="1000" b="1" dirty="0" err="1"/>
              <a:t>procese</a:t>
            </a:r>
            <a:r>
              <a:rPr lang="en-US" sz="1000" b="1" dirty="0"/>
              <a:t> de </a:t>
            </a:r>
            <a:r>
              <a:rPr lang="en-US" sz="1000" b="1" dirty="0" err="1"/>
              <a:t>raportare</a:t>
            </a:r>
            <a:r>
              <a:rPr lang="en-US" sz="1000" b="1" dirty="0"/>
              <a:t> </a:t>
            </a:r>
            <a:r>
              <a:rPr lang="en-US" sz="1000" b="1" dirty="0" err="1"/>
              <a:t>și</a:t>
            </a:r>
            <a:r>
              <a:rPr lang="en-US" sz="1000" b="1" dirty="0"/>
              <a:t> </a:t>
            </a:r>
            <a:r>
              <a:rPr lang="en-US" sz="1000" b="1" dirty="0" err="1"/>
              <a:t>supraveghere</a:t>
            </a:r>
            <a:r>
              <a:rPr lang="en-US" sz="1000" b="1" dirty="0"/>
              <a:t> interne.</a:t>
            </a:r>
            <a:endParaRPr lang="en-US" sz="1000" dirty="0"/>
          </a:p>
          <a:p>
            <a:pPr lvl="1" algn="l"/>
            <a:r>
              <a:rPr lang="en-US" sz="1000" b="1" dirty="0" err="1"/>
              <a:t>În</a:t>
            </a:r>
            <a:r>
              <a:rPr lang="en-US" sz="1000" b="1" dirty="0"/>
              <a:t> </a:t>
            </a:r>
            <a:r>
              <a:rPr lang="en-US" sz="1000" b="1" dirty="0" err="1"/>
              <a:t>cazul</a:t>
            </a:r>
            <a:r>
              <a:rPr lang="en-US" sz="1000" b="1" dirty="0"/>
              <a:t> </a:t>
            </a:r>
            <a:r>
              <a:rPr lang="en-US" sz="1000" b="1" dirty="0" err="1"/>
              <a:t>neconformității</a:t>
            </a:r>
            <a:r>
              <a:rPr lang="en-US" sz="1000" b="1" dirty="0"/>
              <a:t> </a:t>
            </a:r>
            <a:r>
              <a:rPr lang="en-US" sz="1000" b="1" dirty="0" err="1"/>
              <a:t>sau</a:t>
            </a:r>
            <a:r>
              <a:rPr lang="en-US" sz="1000" b="1" dirty="0"/>
              <a:t> </a:t>
            </a:r>
            <a:r>
              <a:rPr lang="en-US" sz="1000" b="1" dirty="0" err="1"/>
              <a:t>incidentelor</a:t>
            </a:r>
            <a:r>
              <a:rPr lang="en-US" sz="1000" b="1" dirty="0"/>
              <a:t> grave, </a:t>
            </a:r>
            <a:r>
              <a:rPr lang="en-US" sz="1000" b="1" dirty="0" err="1"/>
              <a:t>conducerea</a:t>
            </a:r>
            <a:r>
              <a:rPr lang="en-US" sz="1000" b="1" dirty="0"/>
              <a:t> </a:t>
            </a:r>
            <a:r>
              <a:rPr lang="en-US" sz="1000" b="1" dirty="0" err="1"/>
              <a:t>poate</a:t>
            </a:r>
            <a:r>
              <a:rPr lang="en-US" sz="1000" b="1" dirty="0"/>
              <a:t> fi </a:t>
            </a:r>
            <a:r>
              <a:rPr lang="en-US" sz="1000" b="1" dirty="0" err="1"/>
              <a:t>sancționată</a:t>
            </a:r>
            <a:r>
              <a:rPr lang="en-US" sz="1000" b="1" dirty="0"/>
              <a:t> direct cu </a:t>
            </a:r>
            <a:r>
              <a:rPr lang="en-US" sz="1000" b="1" dirty="0" err="1"/>
              <a:t>amendă</a:t>
            </a:r>
            <a:r>
              <a:rPr lang="en-US" sz="1000" b="1" dirty="0"/>
              <a:t> </a:t>
            </a:r>
            <a:r>
              <a:rPr lang="en-US" sz="1000" b="1" dirty="0" err="1"/>
              <a:t>administrativă</a:t>
            </a:r>
            <a:r>
              <a:rPr lang="en-US" sz="1000" b="1" dirty="0"/>
              <a:t> (conform </a:t>
            </a:r>
            <a:r>
              <a:rPr lang="en-US" sz="1000" b="1" dirty="0" err="1"/>
              <a:t>gradației</a:t>
            </a:r>
            <a:r>
              <a:rPr lang="en-US" sz="1000" b="1" dirty="0"/>
              <a:t> din </a:t>
            </a:r>
            <a:r>
              <a:rPr lang="en-US" sz="1000" b="1" dirty="0" err="1"/>
              <a:t>lege</a:t>
            </a:r>
            <a:r>
              <a:rPr lang="en-US" sz="1000" b="1" dirty="0"/>
              <a:t>).</a:t>
            </a:r>
            <a:endParaRPr lang="en-US" sz="1000" dirty="0"/>
          </a:p>
        </p:txBody>
      </p:sp>
      <p:sp>
        <p:nvSpPr>
          <p:cNvPr id="325" name="Google Shape;325;p35"/>
          <p:cNvSpPr txBox="1">
            <a:spLocks noGrp="1"/>
          </p:cNvSpPr>
          <p:nvPr>
            <p:ph type="subTitle" idx="3"/>
          </p:nvPr>
        </p:nvSpPr>
        <p:spPr>
          <a:xfrm>
            <a:off x="5074519" y="1763727"/>
            <a:ext cx="29205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b="1" dirty="0" err="1"/>
              <a:t>Responsabil</a:t>
            </a:r>
            <a:r>
              <a:rPr lang="en-US" b="1" dirty="0"/>
              <a:t> NIS </a:t>
            </a:r>
            <a:r>
              <a:rPr lang="en-US" b="1" dirty="0" err="1"/>
              <a:t>desemnat</a:t>
            </a:r>
            <a:endParaRPr dirty="0"/>
          </a:p>
        </p:txBody>
      </p:sp>
      <p:sp>
        <p:nvSpPr>
          <p:cNvPr id="326" name="Google Shape;326;p35"/>
          <p:cNvSpPr txBox="1">
            <a:spLocks noGrp="1"/>
          </p:cNvSpPr>
          <p:nvPr>
            <p:ph type="subTitle" idx="4"/>
          </p:nvPr>
        </p:nvSpPr>
        <p:spPr>
          <a:xfrm>
            <a:off x="1187900" y="1763727"/>
            <a:ext cx="29205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b="1" dirty="0" err="1"/>
              <a:t>Conducerea</a:t>
            </a:r>
            <a:r>
              <a:rPr lang="en-US" b="1" dirty="0"/>
              <a:t> </a:t>
            </a:r>
            <a:r>
              <a:rPr lang="en-US" b="1" dirty="0" err="1"/>
              <a:t>organizației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27" name="Google Shape;327;p35" descr="Projector screen with solid fill"/>
          <p:cNvSpPr/>
          <p:nvPr/>
        </p:nvSpPr>
        <p:spPr>
          <a:xfrm>
            <a:off x="6389115" y="1380585"/>
            <a:ext cx="291294" cy="283846"/>
          </a:xfrm>
          <a:custGeom>
            <a:avLst/>
            <a:gdLst/>
            <a:ahLst/>
            <a:cxnLst/>
            <a:rect l="l" t="t" r="r" b="b"/>
            <a:pathLst>
              <a:path w="366408" h="361587" extrusionOk="0">
                <a:moveTo>
                  <a:pt x="318197" y="53033"/>
                </a:moveTo>
                <a:lnTo>
                  <a:pt x="318197" y="226595"/>
                </a:lnTo>
                <a:lnTo>
                  <a:pt x="48212" y="226595"/>
                </a:lnTo>
                <a:lnTo>
                  <a:pt x="48212" y="53033"/>
                </a:lnTo>
                <a:lnTo>
                  <a:pt x="318197" y="53033"/>
                </a:lnTo>
                <a:close/>
                <a:moveTo>
                  <a:pt x="356766" y="236237"/>
                </a:moveTo>
                <a:lnTo>
                  <a:pt x="347124" y="236237"/>
                </a:lnTo>
                <a:lnTo>
                  <a:pt x="347124" y="43391"/>
                </a:lnTo>
                <a:cubicBezTo>
                  <a:pt x="347124" y="41944"/>
                  <a:pt x="346642" y="40016"/>
                  <a:pt x="346642" y="38569"/>
                </a:cubicBezTo>
                <a:lnTo>
                  <a:pt x="356766" y="38569"/>
                </a:lnTo>
                <a:cubicBezTo>
                  <a:pt x="362070" y="38569"/>
                  <a:pt x="366409" y="34230"/>
                  <a:pt x="366409" y="28927"/>
                </a:cubicBezTo>
                <a:cubicBezTo>
                  <a:pt x="366409" y="23624"/>
                  <a:pt x="362070" y="19285"/>
                  <a:pt x="356766" y="19285"/>
                </a:cubicBezTo>
                <a:lnTo>
                  <a:pt x="192847" y="19285"/>
                </a:lnTo>
                <a:lnTo>
                  <a:pt x="192847" y="9642"/>
                </a:lnTo>
                <a:cubicBezTo>
                  <a:pt x="192847" y="4339"/>
                  <a:pt x="188508" y="0"/>
                  <a:pt x="183204" y="0"/>
                </a:cubicBezTo>
                <a:cubicBezTo>
                  <a:pt x="177901" y="0"/>
                  <a:pt x="173562" y="4339"/>
                  <a:pt x="173562" y="9642"/>
                </a:cubicBezTo>
                <a:lnTo>
                  <a:pt x="173562" y="19285"/>
                </a:lnTo>
                <a:lnTo>
                  <a:pt x="9642" y="19285"/>
                </a:lnTo>
                <a:cubicBezTo>
                  <a:pt x="4339" y="19285"/>
                  <a:pt x="0" y="23624"/>
                  <a:pt x="0" y="28927"/>
                </a:cubicBezTo>
                <a:cubicBezTo>
                  <a:pt x="0" y="34230"/>
                  <a:pt x="4339" y="38569"/>
                  <a:pt x="9642" y="38569"/>
                </a:cubicBezTo>
                <a:lnTo>
                  <a:pt x="19767" y="38569"/>
                </a:lnTo>
                <a:cubicBezTo>
                  <a:pt x="19285" y="40016"/>
                  <a:pt x="19285" y="41944"/>
                  <a:pt x="19285" y="43391"/>
                </a:cubicBezTo>
                <a:lnTo>
                  <a:pt x="19285" y="236237"/>
                </a:lnTo>
                <a:lnTo>
                  <a:pt x="9642" y="236237"/>
                </a:lnTo>
                <a:cubicBezTo>
                  <a:pt x="4339" y="236237"/>
                  <a:pt x="0" y="240576"/>
                  <a:pt x="0" y="245880"/>
                </a:cubicBezTo>
                <a:cubicBezTo>
                  <a:pt x="0" y="251183"/>
                  <a:pt x="4339" y="255522"/>
                  <a:pt x="9642" y="255522"/>
                </a:cubicBezTo>
                <a:lnTo>
                  <a:pt x="156688" y="255522"/>
                </a:lnTo>
                <a:lnTo>
                  <a:pt x="82442" y="329768"/>
                </a:lnTo>
                <a:cubicBezTo>
                  <a:pt x="78585" y="333625"/>
                  <a:pt x="78585" y="339892"/>
                  <a:pt x="82442" y="343267"/>
                </a:cubicBezTo>
                <a:cubicBezTo>
                  <a:pt x="86299" y="347124"/>
                  <a:pt x="92566" y="347124"/>
                  <a:pt x="95941" y="343267"/>
                </a:cubicBezTo>
                <a:lnTo>
                  <a:pt x="173080" y="266128"/>
                </a:lnTo>
                <a:lnTo>
                  <a:pt x="173080" y="351945"/>
                </a:lnTo>
                <a:cubicBezTo>
                  <a:pt x="173080" y="357248"/>
                  <a:pt x="177419" y="361588"/>
                  <a:pt x="182722" y="361588"/>
                </a:cubicBezTo>
                <a:cubicBezTo>
                  <a:pt x="188026" y="361588"/>
                  <a:pt x="192365" y="357248"/>
                  <a:pt x="192365" y="351945"/>
                </a:cubicBezTo>
                <a:lnTo>
                  <a:pt x="192365" y="266128"/>
                </a:lnTo>
                <a:lnTo>
                  <a:pt x="269503" y="343267"/>
                </a:lnTo>
                <a:cubicBezTo>
                  <a:pt x="273360" y="347124"/>
                  <a:pt x="279146" y="347124"/>
                  <a:pt x="283002" y="343267"/>
                </a:cubicBezTo>
                <a:cubicBezTo>
                  <a:pt x="286859" y="339410"/>
                  <a:pt x="286859" y="333625"/>
                  <a:pt x="283002" y="329768"/>
                </a:cubicBezTo>
                <a:lnTo>
                  <a:pt x="209721" y="255522"/>
                </a:lnTo>
                <a:lnTo>
                  <a:pt x="356766" y="255522"/>
                </a:lnTo>
                <a:cubicBezTo>
                  <a:pt x="362070" y="255522"/>
                  <a:pt x="366409" y="251183"/>
                  <a:pt x="366409" y="245880"/>
                </a:cubicBezTo>
                <a:cubicBezTo>
                  <a:pt x="366409" y="240576"/>
                  <a:pt x="362070" y="236237"/>
                  <a:pt x="356766" y="23623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8" name="Google Shape;328;p35"/>
          <p:cNvGrpSpPr/>
          <p:nvPr/>
        </p:nvGrpSpPr>
        <p:grpSpPr>
          <a:xfrm>
            <a:off x="2533852" y="1382091"/>
            <a:ext cx="228596" cy="280860"/>
            <a:chOff x="10524409" y="4677113"/>
            <a:chExt cx="269985" cy="327839"/>
          </a:xfrm>
        </p:grpSpPr>
        <p:sp>
          <p:nvSpPr>
            <p:cNvPr id="329" name="Google Shape;329;p35"/>
            <p:cNvSpPr/>
            <p:nvPr/>
          </p:nvSpPr>
          <p:spPr>
            <a:xfrm>
              <a:off x="10524409" y="4677113"/>
              <a:ext cx="269985" cy="327839"/>
            </a:xfrm>
            <a:custGeom>
              <a:avLst/>
              <a:gdLst/>
              <a:ahLst/>
              <a:cxnLst/>
              <a:rect l="l" t="t" r="r" b="b"/>
              <a:pathLst>
                <a:path w="269985" h="327839" extrusionOk="0">
                  <a:moveTo>
                    <a:pt x="57854" y="134993"/>
                  </a:moveTo>
                  <a:cubicBezTo>
                    <a:pt x="57854" y="92566"/>
                    <a:pt x="92566" y="57854"/>
                    <a:pt x="134993" y="57854"/>
                  </a:cubicBezTo>
                  <a:cubicBezTo>
                    <a:pt x="177419" y="57854"/>
                    <a:pt x="212131" y="92566"/>
                    <a:pt x="212131" y="134993"/>
                  </a:cubicBezTo>
                  <a:cubicBezTo>
                    <a:pt x="212131" y="177419"/>
                    <a:pt x="177419" y="212131"/>
                    <a:pt x="134993" y="212131"/>
                  </a:cubicBezTo>
                  <a:cubicBezTo>
                    <a:pt x="92566" y="212131"/>
                    <a:pt x="57854" y="177419"/>
                    <a:pt x="57854" y="134993"/>
                  </a:cubicBezTo>
                  <a:close/>
                  <a:moveTo>
                    <a:pt x="134993" y="19285"/>
                  </a:moveTo>
                  <a:cubicBezTo>
                    <a:pt x="140296" y="19285"/>
                    <a:pt x="144635" y="23624"/>
                    <a:pt x="144635" y="28927"/>
                  </a:cubicBezTo>
                  <a:cubicBezTo>
                    <a:pt x="144635" y="34230"/>
                    <a:pt x="140296" y="38569"/>
                    <a:pt x="134993" y="38569"/>
                  </a:cubicBezTo>
                  <a:cubicBezTo>
                    <a:pt x="129689" y="38569"/>
                    <a:pt x="125350" y="34230"/>
                    <a:pt x="125350" y="28927"/>
                  </a:cubicBezTo>
                  <a:cubicBezTo>
                    <a:pt x="125350" y="23624"/>
                    <a:pt x="129689" y="19285"/>
                    <a:pt x="134993" y="19285"/>
                  </a:cubicBezTo>
                  <a:close/>
                  <a:moveTo>
                    <a:pt x="233827" y="296984"/>
                  </a:moveTo>
                  <a:lnTo>
                    <a:pt x="173562" y="289270"/>
                  </a:lnTo>
                  <a:lnTo>
                    <a:pt x="173562" y="264200"/>
                  </a:lnTo>
                  <a:cubicBezTo>
                    <a:pt x="229488" y="247808"/>
                    <a:pt x="269985" y="196221"/>
                    <a:pt x="269985" y="134993"/>
                  </a:cubicBezTo>
                  <a:cubicBezTo>
                    <a:pt x="269985" y="60265"/>
                    <a:pt x="209721" y="0"/>
                    <a:pt x="134993" y="0"/>
                  </a:cubicBezTo>
                  <a:cubicBezTo>
                    <a:pt x="60265" y="0"/>
                    <a:pt x="0" y="60265"/>
                    <a:pt x="0" y="134993"/>
                  </a:cubicBezTo>
                  <a:cubicBezTo>
                    <a:pt x="0" y="196221"/>
                    <a:pt x="40498" y="247808"/>
                    <a:pt x="96423" y="264200"/>
                  </a:cubicBezTo>
                  <a:lnTo>
                    <a:pt x="96423" y="289270"/>
                  </a:lnTo>
                  <a:lnTo>
                    <a:pt x="36159" y="296984"/>
                  </a:lnTo>
                  <a:cubicBezTo>
                    <a:pt x="26516" y="298430"/>
                    <a:pt x="19285" y="306626"/>
                    <a:pt x="19285" y="316269"/>
                  </a:cubicBezTo>
                  <a:lnTo>
                    <a:pt x="19285" y="327839"/>
                  </a:lnTo>
                  <a:lnTo>
                    <a:pt x="250701" y="327839"/>
                  </a:lnTo>
                  <a:lnTo>
                    <a:pt x="250701" y="315786"/>
                  </a:lnTo>
                  <a:cubicBezTo>
                    <a:pt x="250701" y="306144"/>
                    <a:pt x="243469" y="297948"/>
                    <a:pt x="233827" y="2969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10601548" y="4754252"/>
              <a:ext cx="115708" cy="115708"/>
            </a:xfrm>
            <a:custGeom>
              <a:avLst/>
              <a:gdLst/>
              <a:ahLst/>
              <a:cxnLst/>
              <a:rect l="l" t="t" r="r" b="b"/>
              <a:pathLst>
                <a:path w="115708" h="115708" extrusionOk="0">
                  <a:moveTo>
                    <a:pt x="57854" y="86781"/>
                  </a:moveTo>
                  <a:cubicBezTo>
                    <a:pt x="41944" y="86781"/>
                    <a:pt x="28927" y="73764"/>
                    <a:pt x="28927" y="57854"/>
                  </a:cubicBezTo>
                  <a:cubicBezTo>
                    <a:pt x="28927" y="41944"/>
                    <a:pt x="41944" y="28927"/>
                    <a:pt x="57854" y="28927"/>
                  </a:cubicBezTo>
                  <a:cubicBezTo>
                    <a:pt x="73764" y="28927"/>
                    <a:pt x="86781" y="41944"/>
                    <a:pt x="86781" y="57854"/>
                  </a:cubicBezTo>
                  <a:cubicBezTo>
                    <a:pt x="86781" y="73764"/>
                    <a:pt x="73764" y="86781"/>
                    <a:pt x="57854" y="86781"/>
                  </a:cubicBezTo>
                  <a:close/>
                  <a:moveTo>
                    <a:pt x="57854" y="0"/>
                  </a:moveTo>
                  <a:cubicBezTo>
                    <a:pt x="26034" y="0"/>
                    <a:pt x="0" y="26034"/>
                    <a:pt x="0" y="57854"/>
                  </a:cubicBezTo>
                  <a:cubicBezTo>
                    <a:pt x="0" y="89674"/>
                    <a:pt x="26034" y="115708"/>
                    <a:pt x="57854" y="115708"/>
                  </a:cubicBezTo>
                  <a:cubicBezTo>
                    <a:pt x="89674" y="115708"/>
                    <a:pt x="115708" y="89674"/>
                    <a:pt x="115708" y="57854"/>
                  </a:cubicBezTo>
                  <a:cubicBezTo>
                    <a:pt x="115708" y="26034"/>
                    <a:pt x="89674" y="0"/>
                    <a:pt x="57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324;p35">
            <a:extLst>
              <a:ext uri="{FF2B5EF4-FFF2-40B4-BE49-F238E27FC236}">
                <a16:creationId xmlns:a16="http://schemas.microsoft.com/office/drawing/2014/main" id="{3467C420-9DDB-569C-663B-095AF84179D4}"/>
              </a:ext>
            </a:extLst>
          </p:cNvPr>
          <p:cNvSpPr txBox="1">
            <a:spLocks/>
          </p:cNvSpPr>
          <p:nvPr/>
        </p:nvSpPr>
        <p:spPr>
          <a:xfrm>
            <a:off x="478465" y="3857101"/>
            <a:ext cx="8187070" cy="870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2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lvl="1" algn="l"/>
            <a:r>
              <a:rPr lang="en-US" b="1" dirty="0">
                <a:solidFill>
                  <a:srgbClr val="00B0F0"/>
                </a:solidFill>
              </a:rPr>
              <a:t>	</a:t>
            </a:r>
            <a:r>
              <a:rPr lang="en-US" sz="1600" b="1" dirty="0" err="1">
                <a:solidFill>
                  <a:srgbClr val="00B0F0"/>
                </a:solidFill>
              </a:rPr>
              <a:t>Legea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b="1" dirty="0" err="1">
                <a:solidFill>
                  <a:srgbClr val="00B0F0"/>
                </a:solidFill>
              </a:rPr>
              <a:t>pune</a:t>
            </a:r>
            <a:r>
              <a:rPr lang="en-US" sz="1600" b="1" dirty="0">
                <a:solidFill>
                  <a:srgbClr val="00B0F0"/>
                </a:solidFill>
              </a:rPr>
              <a:t> accent pe </a:t>
            </a:r>
            <a:r>
              <a:rPr lang="en-US" sz="1600" b="1" dirty="0" err="1">
                <a:solidFill>
                  <a:srgbClr val="00B0F0"/>
                </a:solidFill>
              </a:rPr>
              <a:t>răspunderea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b="1" dirty="0" err="1">
                <a:solidFill>
                  <a:srgbClr val="00B0F0"/>
                </a:solidFill>
              </a:rPr>
              <a:t>corporativă</a:t>
            </a:r>
            <a:r>
              <a:rPr lang="en-US" sz="1600" b="1" dirty="0">
                <a:solidFill>
                  <a:srgbClr val="00B0F0"/>
                </a:solidFill>
              </a:rPr>
              <a:t>, </a:t>
            </a:r>
            <a:r>
              <a:rPr lang="en-US" sz="1600" b="1" dirty="0" err="1">
                <a:solidFill>
                  <a:srgbClr val="00B0F0"/>
                </a:solidFill>
              </a:rPr>
              <a:t>deci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b="1" dirty="0" err="1">
                <a:solidFill>
                  <a:srgbClr val="00B0F0"/>
                </a:solidFill>
              </a:rPr>
              <a:t>sancțiunile</a:t>
            </a:r>
            <a:r>
              <a:rPr lang="en-US" sz="1600" b="1" dirty="0">
                <a:solidFill>
                  <a:srgbClr val="00B0F0"/>
                </a:solidFill>
              </a:rPr>
              <a:t> se </a:t>
            </a:r>
            <a:r>
              <a:rPr lang="en-US" sz="1600" b="1" dirty="0" err="1">
                <a:solidFill>
                  <a:srgbClr val="00B0F0"/>
                </a:solidFill>
              </a:rPr>
              <a:t>aplică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b="1" dirty="0" err="1">
                <a:solidFill>
                  <a:srgbClr val="00B0F0"/>
                </a:solidFill>
              </a:rPr>
              <a:t>entității</a:t>
            </a:r>
            <a:r>
              <a:rPr lang="en-US" sz="1600" b="1" dirty="0">
                <a:solidFill>
                  <a:srgbClr val="00B0F0"/>
                </a:solidFill>
              </a:rPr>
              <a:t>, </a:t>
            </a:r>
            <a:r>
              <a:rPr lang="en-US" sz="1600" b="1" dirty="0" err="1">
                <a:solidFill>
                  <a:srgbClr val="00B0F0"/>
                </a:solidFill>
              </a:rPr>
              <a:t>dar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b="1" dirty="0" err="1">
                <a:solidFill>
                  <a:srgbClr val="00B0F0"/>
                </a:solidFill>
              </a:rPr>
              <a:t>în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b="1" dirty="0" err="1">
                <a:solidFill>
                  <a:srgbClr val="00B0F0"/>
                </a:solidFill>
              </a:rPr>
              <a:t>practică</a:t>
            </a:r>
            <a:r>
              <a:rPr lang="en-US" sz="1600" b="1" dirty="0">
                <a:solidFill>
                  <a:srgbClr val="00B0F0"/>
                </a:solidFill>
              </a:rPr>
              <a:t>, </a:t>
            </a:r>
            <a:r>
              <a:rPr lang="en-US" sz="1600" b="1" dirty="0" err="1">
                <a:solidFill>
                  <a:srgbClr val="00B0F0"/>
                </a:solidFill>
              </a:rPr>
              <a:t>conducerea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b="1" dirty="0" err="1">
                <a:solidFill>
                  <a:srgbClr val="00B0F0"/>
                </a:solidFill>
              </a:rPr>
              <a:t>și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b="1" dirty="0" err="1">
                <a:solidFill>
                  <a:srgbClr val="00B0F0"/>
                </a:solidFill>
              </a:rPr>
              <a:t>persoanele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b="1" dirty="0" err="1">
                <a:solidFill>
                  <a:srgbClr val="00B0F0"/>
                </a:solidFill>
              </a:rPr>
              <a:t>desemnate</a:t>
            </a:r>
            <a:r>
              <a:rPr lang="en-US" sz="1600" b="1" dirty="0">
                <a:solidFill>
                  <a:srgbClr val="00B0F0"/>
                </a:solidFill>
              </a:rPr>
              <a:t> pot fi </a:t>
            </a:r>
            <a:r>
              <a:rPr lang="en-US" sz="1600" b="1" dirty="0" err="1">
                <a:solidFill>
                  <a:srgbClr val="00B0F0"/>
                </a:solidFill>
              </a:rPr>
              <a:t>identificate</a:t>
            </a:r>
            <a:r>
              <a:rPr lang="en-US" sz="1600" b="1" dirty="0">
                <a:solidFill>
                  <a:srgbClr val="00B0F0"/>
                </a:solidFill>
              </a:rPr>
              <a:t> ca </a:t>
            </a:r>
            <a:r>
              <a:rPr lang="en-US" sz="1600" b="1" dirty="0" err="1">
                <a:solidFill>
                  <a:srgbClr val="00B0F0"/>
                </a:solidFill>
              </a:rPr>
              <a:t>răspunzători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b="1" dirty="0" err="1">
                <a:solidFill>
                  <a:srgbClr val="00B0F0"/>
                </a:solidFill>
              </a:rPr>
              <a:t>pentru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b="1" dirty="0" err="1">
                <a:solidFill>
                  <a:srgbClr val="00B0F0"/>
                </a:solidFill>
              </a:rPr>
              <a:t>neglijență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b="1" dirty="0" err="1">
                <a:solidFill>
                  <a:srgbClr val="00B0F0"/>
                </a:solidFill>
              </a:rPr>
              <a:t>sau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b="1" dirty="0" err="1">
                <a:solidFill>
                  <a:srgbClr val="00B0F0"/>
                </a:solidFill>
              </a:rPr>
              <a:t>neimplementare</a:t>
            </a:r>
            <a:r>
              <a:rPr lang="en-US" sz="1600" b="1" dirty="0">
                <a:solidFill>
                  <a:srgbClr val="00B0F0"/>
                </a:solidFill>
              </a:rPr>
              <a:t>.</a:t>
            </a:r>
            <a:endParaRPr lang="en-US" sz="1000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E69F6-7A82-6B60-95E3-6EA05033C8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76"/>
          <a:stretch/>
        </p:blipFill>
        <p:spPr>
          <a:xfrm>
            <a:off x="319806" y="119208"/>
            <a:ext cx="685397" cy="3730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83412" flipH="1" flipV="1">
            <a:off x="-2765834" y="-845883"/>
            <a:ext cx="10550201" cy="6607064"/>
          </a:xfrm>
          <a:custGeom>
            <a:avLst/>
            <a:gdLst/>
            <a:ahLst/>
            <a:cxnLst/>
            <a:rect l="l" t="t" r="r" b="b"/>
            <a:pathLst>
              <a:path w="21100402" h="13214127">
                <a:moveTo>
                  <a:pt x="21100402" y="13214127"/>
                </a:moveTo>
                <a:lnTo>
                  <a:pt x="0" y="13214127"/>
                </a:lnTo>
                <a:lnTo>
                  <a:pt x="0" y="0"/>
                </a:lnTo>
                <a:lnTo>
                  <a:pt x="21100402" y="0"/>
                </a:lnTo>
                <a:lnTo>
                  <a:pt x="21100402" y="1321412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78752" y="2172699"/>
            <a:ext cx="777562" cy="82242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405"/>
              </a:lnSpc>
            </a:pPr>
            <a:endParaRPr sz="700"/>
          </a:p>
        </p:txBody>
      </p:sp>
      <p:sp>
        <p:nvSpPr>
          <p:cNvPr id="13" name="TextBox 13"/>
          <p:cNvSpPr txBox="1"/>
          <p:nvPr/>
        </p:nvSpPr>
        <p:spPr>
          <a:xfrm>
            <a:off x="4472207" y="2215230"/>
            <a:ext cx="777562" cy="82242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405"/>
              </a:lnSpc>
            </a:pPr>
            <a:endParaRPr sz="700"/>
          </a:p>
        </p:txBody>
      </p:sp>
      <p:sp>
        <p:nvSpPr>
          <p:cNvPr id="16" name="TextBox 16"/>
          <p:cNvSpPr txBox="1"/>
          <p:nvPr/>
        </p:nvSpPr>
        <p:spPr>
          <a:xfrm>
            <a:off x="7384535" y="2216392"/>
            <a:ext cx="777562" cy="82242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405"/>
              </a:lnSpc>
            </a:pPr>
            <a:endParaRPr sz="70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A07F20-6380-94DA-5AF4-E20480EE1366}"/>
              </a:ext>
            </a:extLst>
          </p:cNvPr>
          <p:cNvGrpSpPr/>
          <p:nvPr/>
        </p:nvGrpSpPr>
        <p:grpSpPr>
          <a:xfrm>
            <a:off x="1387012" y="2170371"/>
            <a:ext cx="956999" cy="956999"/>
            <a:chOff x="6367838" y="4186502"/>
            <a:chExt cx="1913997" cy="1913997"/>
          </a:xfrm>
        </p:grpSpPr>
        <p:sp>
          <p:nvSpPr>
            <p:cNvPr id="9" name="Freeform 9"/>
            <p:cNvSpPr/>
            <p:nvPr/>
          </p:nvSpPr>
          <p:spPr>
            <a:xfrm>
              <a:off x="6367838" y="4186502"/>
              <a:ext cx="1913997" cy="1913997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6701636" y="4508560"/>
              <a:ext cx="1269880" cy="1269880"/>
            </a:xfrm>
            <a:custGeom>
              <a:avLst/>
              <a:gdLst/>
              <a:ahLst/>
              <a:cxnLst/>
              <a:rect l="l" t="t" r="r" b="b"/>
              <a:pathLst>
                <a:path w="1269880" h="1269880">
                  <a:moveTo>
                    <a:pt x="0" y="0"/>
                  </a:moveTo>
                  <a:lnTo>
                    <a:pt x="1269880" y="0"/>
                  </a:lnTo>
                  <a:lnTo>
                    <a:pt x="1269880" y="1269880"/>
                  </a:lnTo>
                  <a:lnTo>
                    <a:pt x="0" y="1269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13E2FD-6E2C-28ED-7462-2CEC70388F6C}"/>
              </a:ext>
            </a:extLst>
          </p:cNvPr>
          <p:cNvGrpSpPr/>
          <p:nvPr/>
        </p:nvGrpSpPr>
        <p:grpSpPr>
          <a:xfrm>
            <a:off x="4456919" y="2191636"/>
            <a:ext cx="956999" cy="956999"/>
            <a:chOff x="10657566" y="4186502"/>
            <a:chExt cx="1913997" cy="1913997"/>
          </a:xfrm>
        </p:grpSpPr>
        <p:sp>
          <p:nvSpPr>
            <p:cNvPr id="12" name="Freeform 12"/>
            <p:cNvSpPr/>
            <p:nvPr/>
          </p:nvSpPr>
          <p:spPr>
            <a:xfrm>
              <a:off x="10657566" y="4186502"/>
              <a:ext cx="1913997" cy="1913997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11148860" y="4508560"/>
              <a:ext cx="966181" cy="1269880"/>
            </a:xfrm>
            <a:custGeom>
              <a:avLst/>
              <a:gdLst/>
              <a:ahLst/>
              <a:cxnLst/>
              <a:rect l="l" t="t" r="r" b="b"/>
              <a:pathLst>
                <a:path w="966181" h="1269880">
                  <a:moveTo>
                    <a:pt x="0" y="0"/>
                  </a:moveTo>
                  <a:lnTo>
                    <a:pt x="966181" y="0"/>
                  </a:lnTo>
                  <a:lnTo>
                    <a:pt x="966181" y="1269880"/>
                  </a:lnTo>
                  <a:lnTo>
                    <a:pt x="0" y="1269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8134E1A-DA26-4989-6AA7-9732ADF40E9B}"/>
              </a:ext>
            </a:extLst>
          </p:cNvPr>
          <p:cNvGrpSpPr/>
          <p:nvPr/>
        </p:nvGrpSpPr>
        <p:grpSpPr>
          <a:xfrm>
            <a:off x="7294817" y="2160899"/>
            <a:ext cx="956999" cy="956999"/>
            <a:chOff x="14785809" y="4186502"/>
            <a:chExt cx="1913997" cy="1913997"/>
          </a:xfrm>
        </p:grpSpPr>
        <p:sp>
          <p:nvSpPr>
            <p:cNvPr id="15" name="Freeform 15"/>
            <p:cNvSpPr/>
            <p:nvPr/>
          </p:nvSpPr>
          <p:spPr>
            <a:xfrm>
              <a:off x="14785809" y="4186502"/>
              <a:ext cx="1913997" cy="1913997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15257613" y="4651699"/>
              <a:ext cx="1061126" cy="1030256"/>
            </a:xfrm>
            <a:custGeom>
              <a:avLst/>
              <a:gdLst/>
              <a:ahLst/>
              <a:cxnLst/>
              <a:rect l="l" t="t" r="r" b="b"/>
              <a:pathLst>
                <a:path w="1061126" h="1030256">
                  <a:moveTo>
                    <a:pt x="0" y="0"/>
                  </a:moveTo>
                  <a:lnTo>
                    <a:pt x="1061125" y="0"/>
                  </a:lnTo>
                  <a:lnTo>
                    <a:pt x="1061125" y="1030256"/>
                  </a:lnTo>
                  <a:lnTo>
                    <a:pt x="0" y="1030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634717" y="783624"/>
            <a:ext cx="4661076" cy="456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99"/>
              </a:lnSpc>
            </a:pPr>
            <a:r>
              <a:rPr lang="en-US" sz="3115" b="1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Penalit</a:t>
            </a:r>
            <a:r>
              <a:rPr lang="ro-RO" sz="3115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ăț</a:t>
            </a:r>
            <a:r>
              <a:rPr lang="en-US" sz="3115" b="1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</a:t>
            </a:r>
            <a:endParaRPr lang="en-US" sz="3115" b="1" dirty="0">
              <a:solidFill>
                <a:srgbClr val="FFFFF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11846" y="3776879"/>
            <a:ext cx="2525170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7"/>
              </a:lnSpc>
              <a:spcBef>
                <a:spcPct val="0"/>
              </a:spcBef>
            </a:pPr>
            <a:r>
              <a:rPr lang="en-US" sz="1000" dirty="0">
                <a:solidFill>
                  <a:schemeClr val="accent2"/>
                </a:solidFill>
              </a:rPr>
              <a:t>de la 5.000 lei </a:t>
            </a:r>
            <a:r>
              <a:rPr lang="en-US" sz="1000" dirty="0" err="1">
                <a:solidFill>
                  <a:schemeClr val="accent2"/>
                </a:solidFill>
              </a:rPr>
              <a:t>până</a:t>
            </a:r>
            <a:r>
              <a:rPr lang="en-US" sz="1000" dirty="0">
                <a:solidFill>
                  <a:schemeClr val="accent2"/>
                </a:solidFill>
              </a:rPr>
              <a:t> la maximum 7.000.000 € (</a:t>
            </a:r>
            <a:r>
              <a:rPr lang="en-US" sz="1000" dirty="0" err="1">
                <a:solidFill>
                  <a:schemeClr val="accent2"/>
                </a:solidFill>
              </a:rPr>
              <a:t>echivalent</a:t>
            </a:r>
            <a:r>
              <a:rPr lang="en-US" sz="1000" dirty="0">
                <a:solidFill>
                  <a:schemeClr val="accent2"/>
                </a:solidFill>
              </a:rPr>
              <a:t> </a:t>
            </a:r>
            <a:r>
              <a:rPr lang="en-US" sz="1000" dirty="0" err="1">
                <a:solidFill>
                  <a:schemeClr val="accent2"/>
                </a:solidFill>
              </a:rPr>
              <a:t>în</a:t>
            </a:r>
            <a:r>
              <a:rPr lang="en-US" sz="1000" dirty="0">
                <a:solidFill>
                  <a:schemeClr val="accent2"/>
                </a:solidFill>
              </a:rPr>
              <a:t> lei) </a:t>
            </a:r>
            <a:r>
              <a:rPr lang="en-US" sz="1000" dirty="0" err="1">
                <a:solidFill>
                  <a:schemeClr val="accent2"/>
                </a:solidFill>
              </a:rPr>
              <a:t>sau</a:t>
            </a:r>
            <a:r>
              <a:rPr lang="en-US" sz="1000" dirty="0">
                <a:solidFill>
                  <a:schemeClr val="accent2"/>
                </a:solidFill>
              </a:rPr>
              <a:t> maxim 1,4% din </a:t>
            </a:r>
            <a:r>
              <a:rPr lang="en-US" sz="1000" dirty="0" err="1">
                <a:solidFill>
                  <a:schemeClr val="accent2"/>
                </a:solidFill>
              </a:rPr>
              <a:t>cifra</a:t>
            </a:r>
            <a:r>
              <a:rPr lang="en-US" sz="1000" dirty="0">
                <a:solidFill>
                  <a:schemeClr val="accent2"/>
                </a:solidFill>
              </a:rPr>
              <a:t> de </a:t>
            </a:r>
            <a:r>
              <a:rPr lang="en-US" sz="1000" dirty="0" err="1">
                <a:solidFill>
                  <a:schemeClr val="accent2"/>
                </a:solidFill>
              </a:rPr>
              <a:t>afaceri</a:t>
            </a:r>
            <a:r>
              <a:rPr lang="en-US" sz="1000" dirty="0">
                <a:solidFill>
                  <a:schemeClr val="accent2"/>
                </a:solidFill>
              </a:rPr>
              <a:t> </a:t>
            </a:r>
            <a:r>
              <a:rPr lang="en-US" sz="1000" dirty="0" err="1">
                <a:solidFill>
                  <a:schemeClr val="accent2"/>
                </a:solidFill>
              </a:rPr>
              <a:t>anuală</a:t>
            </a:r>
            <a:r>
              <a:rPr lang="en-US" sz="1000" dirty="0">
                <a:solidFill>
                  <a:schemeClr val="accent2"/>
                </a:solidFill>
              </a:rPr>
              <a:t> la </a:t>
            </a:r>
            <a:r>
              <a:rPr lang="en-US" sz="1000" dirty="0" err="1">
                <a:solidFill>
                  <a:schemeClr val="accent2"/>
                </a:solidFill>
              </a:rPr>
              <a:t>nivel</a:t>
            </a:r>
            <a:r>
              <a:rPr lang="en-US" sz="1000" dirty="0">
                <a:solidFill>
                  <a:schemeClr val="accent2"/>
                </a:solidFill>
              </a:rPr>
              <a:t> </a:t>
            </a:r>
            <a:r>
              <a:rPr lang="en-US" sz="1000" dirty="0" err="1">
                <a:solidFill>
                  <a:schemeClr val="accent2"/>
                </a:solidFill>
              </a:rPr>
              <a:t>mondial</a:t>
            </a:r>
            <a:endParaRPr lang="en-US" sz="1000" dirty="0">
              <a:solidFill>
                <a:schemeClr val="accent2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881753" y="3733295"/>
            <a:ext cx="2357818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7"/>
              </a:lnSpc>
              <a:spcBef>
                <a:spcPct val="0"/>
              </a:spcBef>
            </a:pPr>
            <a:r>
              <a:rPr lang="en-US" sz="1000" dirty="0">
                <a:solidFill>
                  <a:schemeClr val="accent2"/>
                </a:solidFill>
              </a:rPr>
              <a:t>de la 10.000 lei </a:t>
            </a:r>
            <a:r>
              <a:rPr lang="en-US" sz="1000" dirty="0" err="1">
                <a:solidFill>
                  <a:schemeClr val="accent2"/>
                </a:solidFill>
              </a:rPr>
              <a:t>până</a:t>
            </a:r>
            <a:r>
              <a:rPr lang="en-US" sz="1000" dirty="0">
                <a:solidFill>
                  <a:schemeClr val="accent2"/>
                </a:solidFill>
              </a:rPr>
              <a:t> la maximum 10.000.000 € (</a:t>
            </a:r>
            <a:r>
              <a:rPr lang="en-US" sz="1000" dirty="0" err="1">
                <a:solidFill>
                  <a:schemeClr val="accent2"/>
                </a:solidFill>
              </a:rPr>
              <a:t>echivalent</a:t>
            </a:r>
            <a:r>
              <a:rPr lang="en-US" sz="1000" dirty="0">
                <a:solidFill>
                  <a:schemeClr val="accent2"/>
                </a:solidFill>
              </a:rPr>
              <a:t> </a:t>
            </a:r>
            <a:r>
              <a:rPr lang="en-US" sz="1000" dirty="0" err="1">
                <a:solidFill>
                  <a:schemeClr val="accent2"/>
                </a:solidFill>
              </a:rPr>
              <a:t>în</a:t>
            </a:r>
            <a:r>
              <a:rPr lang="en-US" sz="1000" dirty="0">
                <a:solidFill>
                  <a:schemeClr val="accent2"/>
                </a:solidFill>
              </a:rPr>
              <a:t> lei) </a:t>
            </a:r>
            <a:r>
              <a:rPr lang="en-US" sz="1000" dirty="0" err="1">
                <a:solidFill>
                  <a:schemeClr val="accent2"/>
                </a:solidFill>
              </a:rPr>
              <a:t>sau</a:t>
            </a:r>
            <a:r>
              <a:rPr lang="en-US" sz="1000" dirty="0">
                <a:solidFill>
                  <a:schemeClr val="accent2"/>
                </a:solidFill>
              </a:rPr>
              <a:t> maxim 2% din </a:t>
            </a:r>
            <a:r>
              <a:rPr lang="en-US" sz="1000" dirty="0" err="1">
                <a:solidFill>
                  <a:schemeClr val="accent2"/>
                </a:solidFill>
              </a:rPr>
              <a:t>cifra</a:t>
            </a:r>
            <a:r>
              <a:rPr lang="en-US" sz="1000" dirty="0">
                <a:solidFill>
                  <a:schemeClr val="accent2"/>
                </a:solidFill>
              </a:rPr>
              <a:t> de </a:t>
            </a:r>
            <a:r>
              <a:rPr lang="en-US" sz="1000" dirty="0" err="1">
                <a:solidFill>
                  <a:schemeClr val="accent2"/>
                </a:solidFill>
              </a:rPr>
              <a:t>afaceri</a:t>
            </a:r>
            <a:r>
              <a:rPr lang="en-US" sz="1000" dirty="0">
                <a:solidFill>
                  <a:schemeClr val="accent2"/>
                </a:solidFill>
              </a:rPr>
              <a:t> </a:t>
            </a:r>
            <a:r>
              <a:rPr lang="en-US" sz="1000" dirty="0" err="1">
                <a:solidFill>
                  <a:schemeClr val="accent2"/>
                </a:solidFill>
              </a:rPr>
              <a:t>anuală</a:t>
            </a:r>
            <a:r>
              <a:rPr lang="en-US" sz="1000" dirty="0">
                <a:solidFill>
                  <a:schemeClr val="accent2"/>
                </a:solidFill>
              </a:rPr>
              <a:t> la </a:t>
            </a:r>
            <a:r>
              <a:rPr lang="en-US" sz="1000" dirty="0" err="1">
                <a:solidFill>
                  <a:schemeClr val="accent2"/>
                </a:solidFill>
              </a:rPr>
              <a:t>nivel</a:t>
            </a:r>
            <a:r>
              <a:rPr lang="en-US" sz="1000" dirty="0">
                <a:solidFill>
                  <a:schemeClr val="accent2"/>
                </a:solidFill>
              </a:rPr>
              <a:t> </a:t>
            </a:r>
            <a:r>
              <a:rPr lang="en-US" sz="1000" dirty="0" err="1">
                <a:solidFill>
                  <a:schemeClr val="accent2"/>
                </a:solidFill>
              </a:rPr>
              <a:t>mondial</a:t>
            </a:r>
            <a:endParaRPr lang="en-US" sz="1000" dirty="0">
              <a:solidFill>
                <a:schemeClr val="accent2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811846" y="3343738"/>
            <a:ext cx="2525170" cy="214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93"/>
              </a:lnSpc>
              <a:spcBef>
                <a:spcPct val="0"/>
              </a:spcBef>
            </a:pPr>
            <a:r>
              <a:rPr lang="en-US" sz="1281" b="1" dirty="0">
                <a:solidFill>
                  <a:schemeClr val="accent2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Pentru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entităţi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importante</a:t>
            </a:r>
            <a:endParaRPr lang="en-US" sz="1281" b="1" dirty="0">
              <a:solidFill>
                <a:schemeClr val="accent2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3881753" y="3365003"/>
            <a:ext cx="2107331" cy="214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3"/>
              </a:lnSpc>
              <a:spcBef>
                <a:spcPct val="0"/>
              </a:spcBef>
            </a:pPr>
            <a:r>
              <a:rPr lang="en-US" b="1" dirty="0" err="1">
                <a:solidFill>
                  <a:schemeClr val="accent2"/>
                </a:solidFill>
              </a:rPr>
              <a:t>Pentru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entităţi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esenţiale</a:t>
            </a:r>
            <a:endParaRPr lang="en-US" sz="1281" b="1" dirty="0">
              <a:solidFill>
                <a:schemeClr val="accent2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719651" y="3334266"/>
            <a:ext cx="2107331" cy="214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3"/>
              </a:lnSpc>
              <a:spcBef>
                <a:spcPct val="0"/>
              </a:spcBef>
            </a:pPr>
            <a:r>
              <a:rPr lang="en-US" b="1" dirty="0" err="1">
                <a:solidFill>
                  <a:schemeClr val="accent2"/>
                </a:solidFill>
              </a:rPr>
              <a:t>Sancţiuni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endParaRPr lang="en-US" sz="1281" b="1" dirty="0">
              <a:solidFill>
                <a:schemeClr val="accent2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6719651" y="3701395"/>
            <a:ext cx="2274075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2875" indent="-142875">
              <a:lnSpc>
                <a:spcPts val="1057"/>
              </a:lnSpc>
              <a:spcBef>
                <a:spcPct val="0"/>
              </a:spcBef>
              <a:buFontTx/>
              <a:buChar char="-"/>
            </a:pPr>
            <a:r>
              <a:rPr lang="en-US" sz="1000" dirty="0" err="1">
                <a:solidFill>
                  <a:schemeClr val="accent2"/>
                </a:solidFill>
              </a:rPr>
              <a:t>în</a:t>
            </a:r>
            <a:r>
              <a:rPr lang="en-US" sz="1000" dirty="0">
                <a:solidFill>
                  <a:schemeClr val="accent2"/>
                </a:solidFill>
              </a:rPr>
              <a:t> art. 60 </a:t>
            </a:r>
            <a:r>
              <a:rPr lang="en-US" sz="1000" dirty="0" err="1">
                <a:solidFill>
                  <a:schemeClr val="accent2"/>
                </a:solidFill>
              </a:rPr>
              <a:t>alin</a:t>
            </a:r>
            <a:r>
              <a:rPr lang="en-US" sz="1000" dirty="0">
                <a:solidFill>
                  <a:schemeClr val="accent2"/>
                </a:solidFill>
              </a:rPr>
              <a:t>. (2)) — </a:t>
            </a:r>
            <a:r>
              <a:rPr lang="en-US" sz="1000" dirty="0" err="1">
                <a:solidFill>
                  <a:schemeClr val="accent2"/>
                </a:solidFill>
              </a:rPr>
              <a:t>pentru</a:t>
            </a:r>
            <a:r>
              <a:rPr lang="en-US" sz="1000" dirty="0">
                <a:solidFill>
                  <a:schemeClr val="accent2"/>
                </a:solidFill>
              </a:rPr>
              <a:t> </a:t>
            </a:r>
            <a:r>
              <a:rPr lang="en-US" sz="1000" dirty="0" err="1">
                <a:solidFill>
                  <a:schemeClr val="accent2"/>
                </a:solidFill>
              </a:rPr>
              <a:t>entităţi</a:t>
            </a:r>
            <a:r>
              <a:rPr lang="en-US" sz="1000" dirty="0">
                <a:solidFill>
                  <a:schemeClr val="accent2"/>
                </a:solidFill>
              </a:rPr>
              <a:t> </a:t>
            </a:r>
            <a:r>
              <a:rPr lang="en-US" sz="1000" dirty="0" err="1">
                <a:solidFill>
                  <a:schemeClr val="accent2"/>
                </a:solidFill>
              </a:rPr>
              <a:t>importante</a:t>
            </a:r>
            <a:r>
              <a:rPr lang="en-US" sz="1000" dirty="0">
                <a:solidFill>
                  <a:schemeClr val="accent2"/>
                </a:solidFill>
              </a:rPr>
              <a:t>: de la 1.000 lei </a:t>
            </a:r>
            <a:r>
              <a:rPr lang="en-US" sz="1000" dirty="0" err="1">
                <a:solidFill>
                  <a:schemeClr val="accent2"/>
                </a:solidFill>
              </a:rPr>
              <a:t>până</a:t>
            </a:r>
            <a:r>
              <a:rPr lang="en-US" sz="1000" dirty="0">
                <a:solidFill>
                  <a:schemeClr val="accent2"/>
                </a:solidFill>
              </a:rPr>
              <a:t> la 300.000 lei; </a:t>
            </a:r>
            <a:r>
              <a:rPr lang="en-US" sz="1000" dirty="0" err="1">
                <a:solidFill>
                  <a:schemeClr val="accent2"/>
                </a:solidFill>
              </a:rPr>
              <a:t>pentru</a:t>
            </a:r>
            <a:r>
              <a:rPr lang="en-US" sz="1000" dirty="0">
                <a:solidFill>
                  <a:schemeClr val="accent2"/>
                </a:solidFill>
              </a:rPr>
              <a:t> </a:t>
            </a:r>
            <a:r>
              <a:rPr lang="en-US" sz="1000" dirty="0" err="1">
                <a:solidFill>
                  <a:schemeClr val="accent2"/>
                </a:solidFill>
              </a:rPr>
              <a:t>entităţi</a:t>
            </a:r>
            <a:r>
              <a:rPr lang="en-US" sz="1000" dirty="0">
                <a:solidFill>
                  <a:schemeClr val="accent2"/>
                </a:solidFill>
              </a:rPr>
              <a:t> </a:t>
            </a:r>
            <a:r>
              <a:rPr lang="en-US" sz="1000" dirty="0" err="1">
                <a:solidFill>
                  <a:schemeClr val="accent2"/>
                </a:solidFill>
              </a:rPr>
              <a:t>esenţiale</a:t>
            </a:r>
            <a:r>
              <a:rPr lang="en-US" sz="1000" dirty="0">
                <a:solidFill>
                  <a:schemeClr val="accent2"/>
                </a:solidFill>
              </a:rPr>
              <a:t>: de la 1.500 lei </a:t>
            </a:r>
            <a:r>
              <a:rPr lang="en-US" sz="1000" dirty="0" err="1">
                <a:solidFill>
                  <a:schemeClr val="accent2"/>
                </a:solidFill>
              </a:rPr>
              <a:t>până</a:t>
            </a:r>
            <a:r>
              <a:rPr lang="en-US" sz="1000" dirty="0">
                <a:solidFill>
                  <a:schemeClr val="accent2"/>
                </a:solidFill>
              </a:rPr>
              <a:t> la 500.000 lei</a:t>
            </a:r>
            <a:endParaRPr lang="en-US" sz="1000" dirty="0">
              <a:solidFill>
                <a:schemeClr val="accent2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E3A0683-8AA9-3BAD-213E-BC29D7A45A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76"/>
          <a:stretch/>
        </p:blipFill>
        <p:spPr>
          <a:xfrm>
            <a:off x="319806" y="119208"/>
            <a:ext cx="685397" cy="37304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0"/>
          <p:cNvSpPr txBox="1">
            <a:spLocks noGrp="1"/>
          </p:cNvSpPr>
          <p:nvPr>
            <p:ph type="title"/>
          </p:nvPr>
        </p:nvSpPr>
        <p:spPr>
          <a:xfrm>
            <a:off x="713250" y="79805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/>
              <a:t>10 </a:t>
            </a:r>
            <a:r>
              <a:rPr lang="en-US" b="1" dirty="0" err="1"/>
              <a:t>pași</a:t>
            </a:r>
            <a:r>
              <a:rPr lang="en-US" b="1" dirty="0"/>
              <a:t> </a:t>
            </a:r>
            <a:r>
              <a:rPr lang="en-US" b="1" dirty="0" err="1"/>
              <a:t>practici</a:t>
            </a:r>
            <a:r>
              <a:rPr lang="en-US" b="1" dirty="0"/>
              <a:t> NIS2 (</a:t>
            </a:r>
            <a:r>
              <a:rPr lang="en-US" b="1" dirty="0" err="1"/>
              <a:t>Legea</a:t>
            </a:r>
            <a:r>
              <a:rPr lang="en-US" b="1" dirty="0"/>
              <a:t> 124/2025)</a:t>
            </a:r>
            <a:r>
              <a:rPr lang="ro-RO" b="1" dirty="0"/>
              <a:t>           (1)</a:t>
            </a:r>
            <a:endParaRPr dirty="0"/>
          </a:p>
        </p:txBody>
      </p:sp>
      <p:sp>
        <p:nvSpPr>
          <p:cNvPr id="266" name="Google Shape;266;p30"/>
          <p:cNvSpPr txBox="1">
            <a:spLocks noGrp="1"/>
          </p:cNvSpPr>
          <p:nvPr>
            <p:ph type="title" idx="2"/>
          </p:nvPr>
        </p:nvSpPr>
        <p:spPr>
          <a:xfrm>
            <a:off x="756242" y="1806025"/>
            <a:ext cx="765600" cy="76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267" name="Google Shape;267;p30"/>
          <p:cNvSpPr txBox="1">
            <a:spLocks noGrp="1"/>
          </p:cNvSpPr>
          <p:nvPr>
            <p:ph type="title" idx="3"/>
          </p:nvPr>
        </p:nvSpPr>
        <p:spPr>
          <a:xfrm>
            <a:off x="3935873" y="3121144"/>
            <a:ext cx="765600" cy="76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268" name="Google Shape;268;p30"/>
          <p:cNvSpPr txBox="1">
            <a:spLocks noGrp="1"/>
          </p:cNvSpPr>
          <p:nvPr>
            <p:ph type="title" idx="4"/>
          </p:nvPr>
        </p:nvSpPr>
        <p:spPr>
          <a:xfrm>
            <a:off x="3935948" y="1806026"/>
            <a:ext cx="765600" cy="76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269" name="Google Shape;269;p30"/>
          <p:cNvSpPr txBox="1">
            <a:spLocks noGrp="1"/>
          </p:cNvSpPr>
          <p:nvPr>
            <p:ph type="title" idx="5"/>
          </p:nvPr>
        </p:nvSpPr>
        <p:spPr>
          <a:xfrm>
            <a:off x="756242" y="3121142"/>
            <a:ext cx="765600" cy="76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270" name="Google Shape;270;p30"/>
          <p:cNvSpPr txBox="1">
            <a:spLocks noGrp="1"/>
          </p:cNvSpPr>
          <p:nvPr>
            <p:ph type="subTitle" idx="1"/>
          </p:nvPr>
        </p:nvSpPr>
        <p:spPr>
          <a:xfrm>
            <a:off x="1239248" y="1677400"/>
            <a:ext cx="2607900" cy="4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ro-RO" b="1" dirty="0"/>
              <a:t>1. D</a:t>
            </a:r>
            <a:r>
              <a:rPr lang="en-US" b="1" dirty="0" err="1"/>
              <a:t>omeniul</a:t>
            </a:r>
            <a:r>
              <a:rPr lang="en-US" b="1" dirty="0"/>
              <a:t> de </a:t>
            </a:r>
            <a:r>
              <a:rPr lang="en-US" b="1" dirty="0" err="1"/>
              <a:t>aplicare</a:t>
            </a:r>
            <a:r>
              <a:rPr lang="en-US" b="1" dirty="0"/>
              <a:t> </a:t>
            </a:r>
            <a:endParaRPr dirty="0"/>
          </a:p>
        </p:txBody>
      </p:sp>
      <p:sp>
        <p:nvSpPr>
          <p:cNvPr id="271" name="Google Shape;271;p30"/>
          <p:cNvSpPr txBox="1">
            <a:spLocks noGrp="1"/>
          </p:cNvSpPr>
          <p:nvPr>
            <p:ph type="subTitle" idx="6"/>
          </p:nvPr>
        </p:nvSpPr>
        <p:spPr>
          <a:xfrm>
            <a:off x="5397082" y="1677396"/>
            <a:ext cx="2607900" cy="4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ro-RO" dirty="0"/>
              <a:t>3. </a:t>
            </a:r>
            <a:r>
              <a:rPr lang="en-US" b="1" dirty="0"/>
              <a:t>GAP analysis </a:t>
            </a:r>
            <a:endParaRPr dirty="0"/>
          </a:p>
        </p:txBody>
      </p:sp>
      <p:sp>
        <p:nvSpPr>
          <p:cNvPr id="272" name="Google Shape;272;p30"/>
          <p:cNvSpPr txBox="1">
            <a:spLocks noGrp="1"/>
          </p:cNvSpPr>
          <p:nvPr>
            <p:ph type="subTitle" idx="7"/>
          </p:nvPr>
        </p:nvSpPr>
        <p:spPr>
          <a:xfrm>
            <a:off x="5397082" y="3158538"/>
            <a:ext cx="2852912" cy="4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ro-RO" dirty="0"/>
              <a:t>4. </a:t>
            </a:r>
            <a:r>
              <a:rPr lang="ro-RO" b="1" dirty="0"/>
              <a:t>C</a:t>
            </a:r>
            <a:r>
              <a:rPr lang="en-US" b="1" dirty="0" err="1"/>
              <a:t>adru</a:t>
            </a:r>
            <a:r>
              <a:rPr lang="en-US" b="1" dirty="0"/>
              <a:t> de management al </a:t>
            </a:r>
            <a:r>
              <a:rPr lang="en-US" b="1" dirty="0" err="1"/>
              <a:t>riscurilor</a:t>
            </a:r>
            <a:r>
              <a:rPr lang="en-US" b="1" dirty="0"/>
              <a:t> </a:t>
            </a:r>
            <a:r>
              <a:rPr lang="en-US" b="1" dirty="0" err="1"/>
              <a:t>cibernetic</a:t>
            </a:r>
            <a:r>
              <a:rPr lang="ro-RO" b="1" dirty="0"/>
              <a:t>e</a:t>
            </a:r>
            <a:endParaRPr dirty="0"/>
          </a:p>
        </p:txBody>
      </p:sp>
      <p:sp>
        <p:nvSpPr>
          <p:cNvPr id="273" name="Google Shape;273;p30"/>
          <p:cNvSpPr txBox="1">
            <a:spLocks noGrp="1"/>
          </p:cNvSpPr>
          <p:nvPr>
            <p:ph type="subTitle" idx="8"/>
          </p:nvPr>
        </p:nvSpPr>
        <p:spPr>
          <a:xfrm>
            <a:off x="1239174" y="2978417"/>
            <a:ext cx="2607900" cy="4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ro-RO" b="1" dirty="0"/>
              <a:t>2. </a:t>
            </a:r>
            <a:r>
              <a:rPr lang="en-US" b="1" dirty="0"/>
              <a:t>Num</a:t>
            </a:r>
            <a:r>
              <a:rPr lang="ro-RO" b="1" dirty="0"/>
              <a:t>ire</a:t>
            </a:r>
            <a:r>
              <a:rPr lang="en-US" b="1" dirty="0"/>
              <a:t>e </a:t>
            </a:r>
            <a:r>
              <a:rPr lang="en-US" b="1" dirty="0" err="1"/>
              <a:t>responsabilități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governance </a:t>
            </a:r>
            <a:endParaRPr dirty="0"/>
          </a:p>
        </p:txBody>
      </p:sp>
      <p:sp>
        <p:nvSpPr>
          <p:cNvPr id="274" name="Google Shape;274;p30"/>
          <p:cNvSpPr txBox="1">
            <a:spLocks noGrp="1"/>
          </p:cNvSpPr>
          <p:nvPr>
            <p:ph type="subTitle" idx="9"/>
          </p:nvPr>
        </p:nvSpPr>
        <p:spPr>
          <a:xfrm>
            <a:off x="1239247" y="2111188"/>
            <a:ext cx="31633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o-RO" b="1" dirty="0"/>
              <a:t>C</a:t>
            </a:r>
            <a:r>
              <a:rPr lang="en-US" b="1" dirty="0" err="1"/>
              <a:t>lasificarea</a:t>
            </a:r>
            <a:r>
              <a:rPr lang="en-US" b="1" dirty="0"/>
              <a:t> </a:t>
            </a:r>
            <a:r>
              <a:rPr lang="en-US" b="1" dirty="0" err="1"/>
              <a:t>entității</a:t>
            </a:r>
            <a:r>
              <a:rPr lang="en-US" b="1" dirty="0"/>
              <a:t> (</a:t>
            </a:r>
            <a:r>
              <a:rPr lang="en-US" b="1" dirty="0" err="1"/>
              <a:t>esențială</a:t>
            </a:r>
            <a:r>
              <a:rPr lang="en-US" b="1" dirty="0"/>
              <a:t> / </a:t>
            </a:r>
            <a:r>
              <a:rPr lang="en-US" b="1" dirty="0" err="1"/>
              <a:t>importantă</a:t>
            </a:r>
            <a:r>
              <a:rPr lang="en-US" b="1" dirty="0"/>
              <a:t>)</a:t>
            </a:r>
            <a:r>
              <a:rPr lang="en" dirty="0"/>
              <a:t>.</a:t>
            </a:r>
            <a:endParaRPr dirty="0"/>
          </a:p>
        </p:txBody>
      </p:sp>
      <p:sp>
        <p:nvSpPr>
          <p:cNvPr id="275" name="Google Shape;275;p30"/>
          <p:cNvSpPr txBox="1">
            <a:spLocks noGrp="1"/>
          </p:cNvSpPr>
          <p:nvPr>
            <p:ph type="subTitle" idx="13"/>
          </p:nvPr>
        </p:nvSpPr>
        <p:spPr>
          <a:xfrm>
            <a:off x="5256268" y="2020997"/>
            <a:ext cx="3163301" cy="9211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/>
            <a:r>
              <a:rPr lang="en-US" dirty="0" err="1"/>
              <a:t>Maparea</a:t>
            </a:r>
            <a:r>
              <a:rPr lang="en-US" dirty="0"/>
              <a:t> </a:t>
            </a:r>
            <a:r>
              <a:rPr lang="en-US" dirty="0" err="1"/>
              <a:t>cerințelor</a:t>
            </a:r>
            <a:r>
              <a:rPr lang="en-US" dirty="0"/>
              <a:t> din </a:t>
            </a:r>
            <a:r>
              <a:rPr lang="en-US" dirty="0" err="1"/>
              <a:t>Legea</a:t>
            </a:r>
            <a:r>
              <a:rPr lang="en-US" dirty="0"/>
              <a:t> 124/2025 </a:t>
            </a:r>
            <a:r>
              <a:rPr lang="en-US" dirty="0" err="1"/>
              <a:t>și</a:t>
            </a:r>
            <a:r>
              <a:rPr lang="en-US" dirty="0"/>
              <a:t> din </a:t>
            </a:r>
            <a:r>
              <a:rPr lang="en-US" dirty="0" err="1"/>
              <a:t>regulamentele</a:t>
            </a:r>
            <a:r>
              <a:rPr lang="en-US" dirty="0"/>
              <a:t> de </a:t>
            </a:r>
            <a:r>
              <a:rPr lang="en-US" dirty="0" err="1"/>
              <a:t>implementare</a:t>
            </a:r>
            <a:r>
              <a:rPr lang="en-US" dirty="0"/>
              <a:t>) pe </a:t>
            </a:r>
            <a:r>
              <a:rPr lang="en-US" dirty="0" err="1"/>
              <a:t>controalele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procesele</a:t>
            </a:r>
            <a:r>
              <a:rPr lang="en-US" dirty="0"/>
              <a:t> </a:t>
            </a:r>
            <a:r>
              <a:rPr lang="en-US" dirty="0" err="1"/>
              <a:t>existente</a:t>
            </a:r>
            <a:r>
              <a:rPr lang="en-US" dirty="0"/>
              <a:t>.</a:t>
            </a:r>
          </a:p>
          <a:p>
            <a:r>
              <a:rPr lang="en-US" dirty="0" err="1"/>
              <a:t>Prioritiz</a:t>
            </a:r>
            <a:r>
              <a:rPr lang="ro-RO" dirty="0"/>
              <a:t>are</a:t>
            </a:r>
            <a:r>
              <a:rPr lang="en" dirty="0"/>
              <a:t>.</a:t>
            </a:r>
            <a:endParaRPr dirty="0"/>
          </a:p>
        </p:txBody>
      </p:sp>
      <p:sp>
        <p:nvSpPr>
          <p:cNvPr id="276" name="Google Shape;276;p30"/>
          <p:cNvSpPr txBox="1">
            <a:spLocks noGrp="1"/>
          </p:cNvSpPr>
          <p:nvPr>
            <p:ph type="subTitle" idx="14"/>
          </p:nvPr>
        </p:nvSpPr>
        <p:spPr>
          <a:xfrm>
            <a:off x="1132171" y="3412216"/>
            <a:ext cx="3163301" cy="14155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/>
            <a:r>
              <a:rPr lang="en-US" dirty="0" err="1"/>
              <a:t>Numirea</a:t>
            </a:r>
            <a:r>
              <a:rPr lang="en-US" dirty="0"/>
              <a:t> </a:t>
            </a:r>
            <a:r>
              <a:rPr lang="en-US" dirty="0" err="1"/>
              <a:t>persoane</a:t>
            </a:r>
            <a:r>
              <a:rPr lang="ro-RO" dirty="0"/>
              <a:t>i</a:t>
            </a:r>
            <a:r>
              <a:rPr lang="en-US" dirty="0"/>
              <a:t> </a:t>
            </a:r>
            <a:r>
              <a:rPr lang="en-US" dirty="0" err="1"/>
              <a:t>responsabile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securitatea</a:t>
            </a:r>
            <a:r>
              <a:rPr lang="en-US" dirty="0"/>
              <a:t> </a:t>
            </a:r>
            <a:r>
              <a:rPr lang="en-US" dirty="0" err="1"/>
              <a:t>cibernetică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stabilirea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</a:t>
            </a:r>
            <a:r>
              <a:rPr lang="en-US" dirty="0" err="1"/>
              <a:t>comitet</a:t>
            </a:r>
            <a:r>
              <a:rPr lang="en-US" dirty="0"/>
              <a:t> intern (IT, juridic, </a:t>
            </a:r>
            <a:r>
              <a:rPr lang="en-US" dirty="0" err="1"/>
              <a:t>operațiuni</a:t>
            </a:r>
            <a:r>
              <a:rPr lang="en-US" dirty="0"/>
              <a:t>, </a:t>
            </a:r>
            <a:r>
              <a:rPr lang="en-US" dirty="0" err="1"/>
              <a:t>riscuri</a:t>
            </a:r>
            <a:r>
              <a:rPr lang="en-US" dirty="0"/>
              <a:t>).</a:t>
            </a:r>
          </a:p>
          <a:p>
            <a:pPr marL="152400" indent="0"/>
            <a:r>
              <a:rPr lang="en-US" dirty="0"/>
              <a:t>Document</a:t>
            </a:r>
            <a:r>
              <a:rPr lang="ro-RO" dirty="0"/>
              <a:t>area</a:t>
            </a:r>
            <a:r>
              <a:rPr lang="en-US" dirty="0"/>
              <a:t> </a:t>
            </a:r>
            <a:r>
              <a:rPr lang="en-US" dirty="0" err="1"/>
              <a:t>mandatul</a:t>
            </a:r>
            <a:r>
              <a:rPr lang="ro-RO" dirty="0"/>
              <a:t>ui</a:t>
            </a:r>
            <a:r>
              <a:rPr lang="en-US" dirty="0"/>
              <a:t>, </a:t>
            </a:r>
            <a:r>
              <a:rPr lang="en-US" dirty="0" err="1"/>
              <a:t>responsabilitățile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canalul</a:t>
            </a:r>
            <a:r>
              <a:rPr lang="en-US" dirty="0"/>
              <a:t> de </a:t>
            </a:r>
            <a:r>
              <a:rPr lang="en-US" dirty="0" err="1"/>
              <a:t>raportare</a:t>
            </a:r>
            <a:r>
              <a:rPr lang="en-US" dirty="0"/>
              <a:t> (direct la </a:t>
            </a:r>
            <a:r>
              <a:rPr lang="en-US" dirty="0" err="1"/>
              <a:t>conducere</a:t>
            </a:r>
            <a:r>
              <a:rPr lang="en-US" dirty="0"/>
              <a:t> / board). DNSc.ro</a:t>
            </a:r>
          </a:p>
          <a:p>
            <a:pPr lvl="1" algn="l"/>
            <a:endParaRPr lang="en-US" dirty="0"/>
          </a:p>
        </p:txBody>
      </p:sp>
      <p:sp>
        <p:nvSpPr>
          <p:cNvPr id="277" name="Google Shape;277;p30"/>
          <p:cNvSpPr txBox="1">
            <a:spLocks noGrp="1"/>
          </p:cNvSpPr>
          <p:nvPr>
            <p:ph type="subTitle" idx="15"/>
          </p:nvPr>
        </p:nvSpPr>
        <p:spPr>
          <a:xfrm>
            <a:off x="5256269" y="3592342"/>
            <a:ext cx="3594544" cy="14155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/>
            <a:r>
              <a:rPr lang="en-US" dirty="0" err="1"/>
              <a:t>Definire</a:t>
            </a:r>
            <a:r>
              <a:rPr lang="en-US" dirty="0"/>
              <a:t> </a:t>
            </a:r>
            <a:r>
              <a:rPr lang="en-US" dirty="0" err="1"/>
              <a:t>metodologie</a:t>
            </a:r>
            <a:r>
              <a:rPr lang="en-US" dirty="0"/>
              <a:t> (ISO 27005, or similar), </a:t>
            </a:r>
            <a:r>
              <a:rPr lang="en-US" dirty="0" err="1"/>
              <a:t>inventar</a:t>
            </a:r>
            <a:r>
              <a:rPr lang="en-US" dirty="0"/>
              <a:t> de asset-</a:t>
            </a:r>
            <a:r>
              <a:rPr lang="en-US" dirty="0" err="1"/>
              <a:t>uri</a:t>
            </a:r>
            <a:r>
              <a:rPr lang="en-US" dirty="0"/>
              <a:t> </a:t>
            </a:r>
            <a:r>
              <a:rPr lang="en-US" dirty="0" err="1"/>
              <a:t>critice</a:t>
            </a:r>
            <a:r>
              <a:rPr lang="en-US" dirty="0"/>
              <a:t>, </a:t>
            </a:r>
            <a:r>
              <a:rPr lang="en-US" dirty="0" err="1"/>
              <a:t>evaluare</a:t>
            </a:r>
            <a:r>
              <a:rPr lang="en-US" dirty="0"/>
              <a:t> </a:t>
            </a:r>
            <a:r>
              <a:rPr lang="en-US" dirty="0" err="1"/>
              <a:t>riscuri</a:t>
            </a:r>
            <a:r>
              <a:rPr lang="en-US" dirty="0"/>
              <a:t>, </a:t>
            </a:r>
            <a:r>
              <a:rPr lang="en-US" dirty="0" err="1"/>
              <a:t>tratamente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accepțiuni</a:t>
            </a:r>
            <a:r>
              <a:rPr lang="en-US" dirty="0"/>
              <a:t>.</a:t>
            </a:r>
          </a:p>
          <a:p>
            <a:pPr marL="152400" indent="0"/>
            <a:r>
              <a:rPr lang="en-US" dirty="0" err="1"/>
              <a:t>Integrează</a:t>
            </a:r>
            <a:r>
              <a:rPr lang="en-US" dirty="0"/>
              <a:t> </a:t>
            </a:r>
            <a:r>
              <a:rPr lang="en-US" dirty="0" err="1"/>
              <a:t>evaluările</a:t>
            </a:r>
            <a:r>
              <a:rPr lang="en-US" dirty="0"/>
              <a:t> </a:t>
            </a:r>
            <a:r>
              <a:rPr lang="en-US" dirty="0" err="1"/>
              <a:t>periodice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procesele</a:t>
            </a:r>
            <a:r>
              <a:rPr lang="en-US" dirty="0"/>
              <a:t> de </a:t>
            </a:r>
            <a:r>
              <a:rPr lang="en-US" dirty="0" err="1"/>
              <a:t>schimbare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achiziții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FE44A1-61D4-8D68-A05B-DF95DFFF3C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76"/>
          <a:stretch/>
        </p:blipFill>
        <p:spPr>
          <a:xfrm>
            <a:off x="319806" y="119208"/>
            <a:ext cx="685397" cy="37304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>
          <a:extLst>
            <a:ext uri="{FF2B5EF4-FFF2-40B4-BE49-F238E27FC236}">
              <a16:creationId xmlns:a16="http://schemas.microsoft.com/office/drawing/2014/main" id="{DA0419D2-1FF3-86F5-8E72-09B301956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0">
            <a:extLst>
              <a:ext uri="{FF2B5EF4-FFF2-40B4-BE49-F238E27FC236}">
                <a16:creationId xmlns:a16="http://schemas.microsoft.com/office/drawing/2014/main" id="{64DD4369-4402-FB5F-89E4-20762565AE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79805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/>
              <a:t>10 </a:t>
            </a:r>
            <a:r>
              <a:rPr lang="en-US" b="1" dirty="0" err="1"/>
              <a:t>pași</a:t>
            </a:r>
            <a:r>
              <a:rPr lang="en-US" b="1" dirty="0"/>
              <a:t> </a:t>
            </a:r>
            <a:r>
              <a:rPr lang="en-US" b="1" dirty="0" err="1"/>
              <a:t>practici</a:t>
            </a:r>
            <a:r>
              <a:rPr lang="en-US" b="1" dirty="0"/>
              <a:t> NIS2 (</a:t>
            </a:r>
            <a:r>
              <a:rPr lang="en-US" b="1" dirty="0" err="1"/>
              <a:t>Legea</a:t>
            </a:r>
            <a:r>
              <a:rPr lang="en-US" b="1" dirty="0"/>
              <a:t> 124/2025)</a:t>
            </a:r>
            <a:r>
              <a:rPr lang="ro-RO" b="1" dirty="0"/>
              <a:t>           (2)</a:t>
            </a:r>
            <a:endParaRPr dirty="0"/>
          </a:p>
        </p:txBody>
      </p:sp>
      <p:sp>
        <p:nvSpPr>
          <p:cNvPr id="266" name="Google Shape;266;p30">
            <a:extLst>
              <a:ext uri="{FF2B5EF4-FFF2-40B4-BE49-F238E27FC236}">
                <a16:creationId xmlns:a16="http://schemas.microsoft.com/office/drawing/2014/main" id="{1ECC36F7-1CFF-15F0-21AD-74947C53A8BD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56242" y="1806025"/>
            <a:ext cx="765600" cy="76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267" name="Google Shape;267;p30">
            <a:extLst>
              <a:ext uri="{FF2B5EF4-FFF2-40B4-BE49-F238E27FC236}">
                <a16:creationId xmlns:a16="http://schemas.microsoft.com/office/drawing/2014/main" id="{285AA429-2949-C9F1-6A93-4536CB0B9C22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3935873" y="3121144"/>
            <a:ext cx="765600" cy="76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268" name="Google Shape;268;p30">
            <a:extLst>
              <a:ext uri="{FF2B5EF4-FFF2-40B4-BE49-F238E27FC236}">
                <a16:creationId xmlns:a16="http://schemas.microsoft.com/office/drawing/2014/main" id="{85149593-9A4A-E305-F488-434540B0C5C4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3935948" y="1806026"/>
            <a:ext cx="765600" cy="76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269" name="Google Shape;269;p30">
            <a:extLst>
              <a:ext uri="{FF2B5EF4-FFF2-40B4-BE49-F238E27FC236}">
                <a16:creationId xmlns:a16="http://schemas.microsoft.com/office/drawing/2014/main" id="{BC461044-D211-8250-F28D-24F0B7D72EB1}"/>
              </a:ext>
            </a:extLst>
          </p:cNvPr>
          <p:cNvSpPr txBox="1">
            <a:spLocks noGrp="1"/>
          </p:cNvSpPr>
          <p:nvPr>
            <p:ph type="title" idx="5"/>
          </p:nvPr>
        </p:nvSpPr>
        <p:spPr>
          <a:xfrm>
            <a:off x="756242" y="3121142"/>
            <a:ext cx="765600" cy="76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270" name="Google Shape;270;p30">
            <a:extLst>
              <a:ext uri="{FF2B5EF4-FFF2-40B4-BE49-F238E27FC236}">
                <a16:creationId xmlns:a16="http://schemas.microsoft.com/office/drawing/2014/main" id="{994F3539-09E7-1392-0E5D-3680E42764D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39247" y="1677400"/>
            <a:ext cx="3056225" cy="4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ro-RO" b="1" dirty="0"/>
              <a:t>5. </a:t>
            </a:r>
            <a:r>
              <a:rPr lang="en-US" b="1" dirty="0" err="1"/>
              <a:t>Politici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</a:t>
            </a:r>
            <a:r>
              <a:rPr lang="en-US" b="1" dirty="0" err="1"/>
              <a:t>proceduri</a:t>
            </a:r>
            <a:r>
              <a:rPr lang="en-US" b="1" dirty="0"/>
              <a:t> </a:t>
            </a:r>
            <a:r>
              <a:rPr lang="en-US" b="1" dirty="0" err="1"/>
              <a:t>obligatorii</a:t>
            </a:r>
            <a:r>
              <a:rPr lang="en-US" b="1" dirty="0"/>
              <a:t> </a:t>
            </a:r>
            <a:endParaRPr dirty="0"/>
          </a:p>
        </p:txBody>
      </p:sp>
      <p:sp>
        <p:nvSpPr>
          <p:cNvPr id="271" name="Google Shape;271;p30">
            <a:extLst>
              <a:ext uri="{FF2B5EF4-FFF2-40B4-BE49-F238E27FC236}">
                <a16:creationId xmlns:a16="http://schemas.microsoft.com/office/drawing/2014/main" id="{38C66326-E5BE-4041-0CC5-CF07C9FCD6D2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5397082" y="1551158"/>
            <a:ext cx="3296260" cy="7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ro-RO" b="1" dirty="0"/>
              <a:t>7. </a:t>
            </a:r>
            <a:r>
              <a:rPr lang="en-US" b="1" dirty="0" err="1"/>
              <a:t>Detecție</a:t>
            </a:r>
            <a:r>
              <a:rPr lang="en-US" b="1" dirty="0"/>
              <a:t>, </a:t>
            </a:r>
            <a:r>
              <a:rPr lang="en-US" b="1" dirty="0" err="1"/>
              <a:t>răspuns</a:t>
            </a:r>
            <a:r>
              <a:rPr lang="en-US" b="1" dirty="0"/>
              <a:t> la </a:t>
            </a:r>
            <a:r>
              <a:rPr lang="en-US" b="1" dirty="0" err="1"/>
              <a:t>incidente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</a:t>
            </a:r>
            <a:r>
              <a:rPr lang="en-US" b="1" dirty="0" err="1"/>
              <a:t>obligații</a:t>
            </a:r>
            <a:r>
              <a:rPr lang="en-US" b="1" dirty="0"/>
              <a:t> de </a:t>
            </a:r>
            <a:r>
              <a:rPr lang="en-US" b="1" dirty="0" err="1"/>
              <a:t>raportare</a:t>
            </a:r>
            <a:endParaRPr lang="en-US" dirty="0"/>
          </a:p>
          <a:p>
            <a:pPr marL="0" lvl="0" indent="0"/>
            <a:endParaRPr dirty="0"/>
          </a:p>
        </p:txBody>
      </p:sp>
      <p:sp>
        <p:nvSpPr>
          <p:cNvPr id="272" name="Google Shape;272;p30">
            <a:extLst>
              <a:ext uri="{FF2B5EF4-FFF2-40B4-BE49-F238E27FC236}">
                <a16:creationId xmlns:a16="http://schemas.microsoft.com/office/drawing/2014/main" id="{C776C8A8-E255-6780-B92C-94461E7E284E}"/>
              </a:ext>
            </a:extLst>
          </p:cNvPr>
          <p:cNvSpPr txBox="1">
            <a:spLocks noGrp="1"/>
          </p:cNvSpPr>
          <p:nvPr>
            <p:ph type="subTitle" idx="7"/>
          </p:nvPr>
        </p:nvSpPr>
        <p:spPr>
          <a:xfrm>
            <a:off x="5397082" y="3329574"/>
            <a:ext cx="2852912" cy="4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ro-RO" b="1" dirty="0"/>
              <a:t>8. </a:t>
            </a:r>
            <a:r>
              <a:rPr lang="en-US" b="1" dirty="0" err="1"/>
              <a:t>Testare</a:t>
            </a:r>
            <a:r>
              <a:rPr lang="en-US" b="1" dirty="0"/>
              <a:t>, audit </a:t>
            </a:r>
            <a:r>
              <a:rPr lang="en-US" b="1" dirty="0" err="1"/>
              <a:t>şi</a:t>
            </a:r>
            <a:r>
              <a:rPr lang="en-US" b="1" dirty="0"/>
              <a:t> </a:t>
            </a:r>
            <a:r>
              <a:rPr lang="en-US" b="1" dirty="0" err="1"/>
              <a:t>exerciţii</a:t>
            </a:r>
            <a:r>
              <a:rPr lang="en-US" b="1" dirty="0"/>
              <a:t> </a:t>
            </a:r>
            <a:endParaRPr dirty="0"/>
          </a:p>
        </p:txBody>
      </p:sp>
      <p:sp>
        <p:nvSpPr>
          <p:cNvPr id="273" name="Google Shape;273;p30">
            <a:extLst>
              <a:ext uri="{FF2B5EF4-FFF2-40B4-BE49-F238E27FC236}">
                <a16:creationId xmlns:a16="http://schemas.microsoft.com/office/drawing/2014/main" id="{270C2B3E-4D59-C1F4-7CEF-681ED1B78A59}"/>
              </a:ext>
            </a:extLst>
          </p:cNvPr>
          <p:cNvSpPr txBox="1">
            <a:spLocks noGrp="1"/>
          </p:cNvSpPr>
          <p:nvPr>
            <p:ph type="subTitle" idx="8"/>
          </p:nvPr>
        </p:nvSpPr>
        <p:spPr>
          <a:xfrm>
            <a:off x="1239173" y="3350569"/>
            <a:ext cx="3163301" cy="4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ro-RO" b="1" dirty="0"/>
              <a:t>6. </a:t>
            </a:r>
            <a:r>
              <a:rPr lang="en-US" b="1" dirty="0" err="1"/>
              <a:t>Gestionarea</a:t>
            </a:r>
            <a:r>
              <a:rPr lang="en-US" b="1" dirty="0"/>
              <a:t> </a:t>
            </a:r>
            <a:r>
              <a:rPr lang="en-US" b="1" dirty="0" err="1"/>
              <a:t>riscului</a:t>
            </a:r>
            <a:r>
              <a:rPr lang="en-US" b="1" dirty="0"/>
              <a:t> </a:t>
            </a:r>
            <a:r>
              <a:rPr lang="en-US" b="1" dirty="0" err="1"/>
              <a:t>terț</a:t>
            </a:r>
            <a:endParaRPr dirty="0"/>
          </a:p>
        </p:txBody>
      </p:sp>
      <p:sp>
        <p:nvSpPr>
          <p:cNvPr id="274" name="Google Shape;274;p30">
            <a:extLst>
              <a:ext uri="{FF2B5EF4-FFF2-40B4-BE49-F238E27FC236}">
                <a16:creationId xmlns:a16="http://schemas.microsoft.com/office/drawing/2014/main" id="{C6DBD0EC-CD03-8242-4D61-F1305C249F2D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239247" y="2111188"/>
            <a:ext cx="3743248" cy="9211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/>
            <a:r>
              <a:rPr lang="ro-RO" dirty="0"/>
              <a:t>P</a:t>
            </a:r>
            <a:r>
              <a:rPr lang="en-US" dirty="0" err="1"/>
              <a:t>olitici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: </a:t>
            </a:r>
            <a:r>
              <a:rPr lang="en-US" dirty="0" err="1"/>
              <a:t>managementul</a:t>
            </a:r>
            <a:r>
              <a:rPr lang="en-US" dirty="0"/>
              <a:t> </a:t>
            </a:r>
            <a:r>
              <a:rPr lang="en-US" dirty="0" err="1"/>
              <a:t>identității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accesului</a:t>
            </a:r>
            <a:r>
              <a:rPr lang="en-US" dirty="0"/>
              <a:t>, </a:t>
            </a:r>
            <a:r>
              <a:rPr lang="en-US" dirty="0" err="1"/>
              <a:t>securitate</a:t>
            </a:r>
            <a:r>
              <a:rPr lang="en-US" dirty="0"/>
              <a:t> </a:t>
            </a:r>
            <a:r>
              <a:rPr lang="en-US" dirty="0" err="1"/>
              <a:t>aplicații</a:t>
            </a:r>
            <a:r>
              <a:rPr lang="en-US" dirty="0"/>
              <a:t>, patch management, logging &amp; monitoring, backup &amp; </a:t>
            </a:r>
            <a:r>
              <a:rPr lang="en-US" dirty="0" err="1"/>
              <a:t>restaurare</a:t>
            </a:r>
            <a:r>
              <a:rPr lang="en-US" dirty="0"/>
              <a:t>, </a:t>
            </a:r>
            <a:r>
              <a:rPr lang="ro-RO" dirty="0"/>
              <a:t>segmentare</a:t>
            </a:r>
            <a:r>
              <a:rPr lang="en-US" dirty="0"/>
              <a:t> </a:t>
            </a:r>
            <a:r>
              <a:rPr lang="en-US" dirty="0" err="1"/>
              <a:t>rețele</a:t>
            </a:r>
            <a:r>
              <a:rPr lang="en-US" dirty="0"/>
              <a:t>.</a:t>
            </a:r>
            <a:endParaRPr lang="ro-RO" dirty="0"/>
          </a:p>
          <a:p>
            <a:pPr marL="152400" indent="0"/>
            <a:r>
              <a:rPr lang="en-US" dirty="0" err="1"/>
              <a:t>Asigură</a:t>
            </a:r>
            <a:r>
              <a:rPr lang="en-US" dirty="0"/>
              <a:t> </a:t>
            </a:r>
            <a:r>
              <a:rPr lang="en-US" dirty="0" err="1"/>
              <a:t>dovada</a:t>
            </a:r>
            <a:r>
              <a:rPr lang="en-US" dirty="0"/>
              <a:t> </a:t>
            </a:r>
            <a:r>
              <a:rPr lang="en-US" dirty="0" err="1"/>
              <a:t>implementării</a:t>
            </a:r>
            <a:r>
              <a:rPr lang="en-US" dirty="0"/>
              <a:t> (</a:t>
            </a:r>
            <a:r>
              <a:rPr lang="en-US" dirty="0" err="1"/>
              <a:t>configurări</a:t>
            </a:r>
            <a:r>
              <a:rPr lang="en-US" dirty="0"/>
              <a:t>, </a:t>
            </a:r>
            <a:r>
              <a:rPr lang="en-US" dirty="0" err="1"/>
              <a:t>politici</a:t>
            </a:r>
            <a:r>
              <a:rPr lang="en-US" dirty="0"/>
              <a:t> </a:t>
            </a:r>
            <a:r>
              <a:rPr lang="en-US" dirty="0" err="1"/>
              <a:t>semnate</a:t>
            </a:r>
            <a:r>
              <a:rPr lang="en-US" dirty="0"/>
              <a:t>, </a:t>
            </a:r>
            <a:r>
              <a:rPr lang="en-US" dirty="0" err="1"/>
              <a:t>rapoarte</a:t>
            </a:r>
            <a:endParaRPr lang="en-US" dirty="0"/>
          </a:p>
        </p:txBody>
      </p:sp>
      <p:sp>
        <p:nvSpPr>
          <p:cNvPr id="275" name="Google Shape;275;p30">
            <a:extLst>
              <a:ext uri="{FF2B5EF4-FFF2-40B4-BE49-F238E27FC236}">
                <a16:creationId xmlns:a16="http://schemas.microsoft.com/office/drawing/2014/main" id="{521482F9-8DF5-7B5B-6494-C0589BC41290}"/>
              </a:ext>
            </a:extLst>
          </p:cNvPr>
          <p:cNvSpPr txBox="1">
            <a:spLocks noGrp="1"/>
          </p:cNvSpPr>
          <p:nvPr>
            <p:ph type="subTitle" idx="13"/>
          </p:nvPr>
        </p:nvSpPr>
        <p:spPr>
          <a:xfrm>
            <a:off x="5256268" y="2020997"/>
            <a:ext cx="3743248" cy="9211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/>
            <a:r>
              <a:rPr lang="en-US" dirty="0" err="1"/>
              <a:t>Implementare</a:t>
            </a:r>
            <a:r>
              <a:rPr lang="en-US" dirty="0"/>
              <a:t> SIEM / EDR / alerting, playbook-</a:t>
            </a:r>
            <a:r>
              <a:rPr lang="en-US" dirty="0" err="1"/>
              <a:t>uri</a:t>
            </a:r>
            <a:r>
              <a:rPr lang="en-US" dirty="0"/>
              <a:t> de </a:t>
            </a:r>
            <a:r>
              <a:rPr lang="en-US" dirty="0" err="1"/>
              <a:t>răspuns</a:t>
            </a:r>
            <a:r>
              <a:rPr lang="en-US" dirty="0"/>
              <a:t>, </a:t>
            </a:r>
            <a:r>
              <a:rPr lang="en-US" dirty="0" err="1"/>
              <a:t>proceduri</a:t>
            </a:r>
            <a:r>
              <a:rPr lang="en-US" dirty="0"/>
              <a:t> de </a:t>
            </a:r>
            <a:r>
              <a:rPr lang="en-US" dirty="0" err="1"/>
              <a:t>escaladare</a:t>
            </a:r>
            <a:r>
              <a:rPr lang="en-US" dirty="0"/>
              <a:t> </a:t>
            </a:r>
            <a:r>
              <a:rPr lang="en-US" dirty="0" err="1"/>
              <a:t>internă</a:t>
            </a:r>
            <a:endParaRPr lang="ro-RO" dirty="0"/>
          </a:p>
          <a:p>
            <a:pPr marL="152400" indent="0"/>
            <a:r>
              <a:rPr lang="ro-RO" dirty="0"/>
              <a:t>M</a:t>
            </a:r>
            <a:r>
              <a:rPr lang="en-US" dirty="0" err="1"/>
              <a:t>ecanisme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notificarea</a:t>
            </a:r>
            <a:r>
              <a:rPr lang="en-US" dirty="0"/>
              <a:t> </a:t>
            </a:r>
            <a:r>
              <a:rPr lang="en-US" dirty="0" err="1"/>
              <a:t>incidentelor</a:t>
            </a:r>
            <a:r>
              <a:rPr lang="en-US" dirty="0"/>
              <a:t> </a:t>
            </a:r>
            <a:r>
              <a:rPr lang="en-US" dirty="0" err="1"/>
              <a:t>către</a:t>
            </a:r>
            <a:r>
              <a:rPr lang="en-US" dirty="0"/>
              <a:t> DNSC</a:t>
            </a:r>
            <a:r>
              <a:rPr lang="ro-RO" dirty="0"/>
              <a:t> </a:t>
            </a:r>
            <a:r>
              <a:rPr lang="en-US" dirty="0"/>
              <a:t>conform </a:t>
            </a:r>
            <a:r>
              <a:rPr lang="en-US" dirty="0" err="1"/>
              <a:t>cerințelor</a:t>
            </a:r>
            <a:r>
              <a:rPr lang="en-US" dirty="0"/>
              <a:t> </a:t>
            </a:r>
            <a:r>
              <a:rPr lang="en-US" dirty="0" err="1"/>
              <a:t>legii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jurnal</a:t>
            </a:r>
            <a:r>
              <a:rPr lang="ro-RO" dirty="0"/>
              <a:t>izare </a:t>
            </a:r>
            <a:r>
              <a:rPr lang="en-US" dirty="0"/>
              <a:t> </a:t>
            </a:r>
            <a:r>
              <a:rPr lang="en-US" dirty="0" err="1"/>
              <a:t>dovezi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investigații</a:t>
            </a:r>
            <a:r>
              <a:rPr lang="en-US" dirty="0"/>
              <a:t>. </a:t>
            </a:r>
            <a:endParaRPr dirty="0"/>
          </a:p>
        </p:txBody>
      </p:sp>
      <p:sp>
        <p:nvSpPr>
          <p:cNvPr id="276" name="Google Shape;276;p30">
            <a:extLst>
              <a:ext uri="{FF2B5EF4-FFF2-40B4-BE49-F238E27FC236}">
                <a16:creationId xmlns:a16="http://schemas.microsoft.com/office/drawing/2014/main" id="{97AB2BDE-1517-A79D-9621-7D27CD88418A}"/>
              </a:ext>
            </a:extLst>
          </p:cNvPr>
          <p:cNvSpPr txBox="1">
            <a:spLocks noGrp="1"/>
          </p:cNvSpPr>
          <p:nvPr>
            <p:ph type="subTitle" idx="14"/>
          </p:nvPr>
        </p:nvSpPr>
        <p:spPr>
          <a:xfrm>
            <a:off x="1261644" y="3772722"/>
            <a:ext cx="3439829" cy="12352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/>
            <a:r>
              <a:rPr lang="en-US" dirty="0" err="1"/>
              <a:t>Inventar</a:t>
            </a:r>
            <a:r>
              <a:rPr lang="ro-RO" dirty="0"/>
              <a:t>iere</a:t>
            </a:r>
            <a:r>
              <a:rPr lang="en-US" dirty="0"/>
              <a:t> </a:t>
            </a:r>
            <a:r>
              <a:rPr lang="en-US" dirty="0" err="1"/>
              <a:t>furnizorii</a:t>
            </a:r>
            <a:r>
              <a:rPr lang="en-US" dirty="0"/>
              <a:t> </a:t>
            </a:r>
            <a:r>
              <a:rPr lang="en-US" dirty="0" err="1"/>
              <a:t>critici</a:t>
            </a:r>
            <a:r>
              <a:rPr lang="en-US" dirty="0"/>
              <a:t>, </a:t>
            </a:r>
            <a:r>
              <a:rPr lang="en-US" dirty="0" err="1"/>
              <a:t>riscul</a:t>
            </a:r>
            <a:r>
              <a:rPr lang="en-US" dirty="0"/>
              <a:t> din </a:t>
            </a:r>
            <a:r>
              <a:rPr lang="en-US" dirty="0" err="1"/>
              <a:t>contracte</a:t>
            </a:r>
            <a:r>
              <a:rPr lang="en-US" dirty="0"/>
              <a:t> (</a:t>
            </a:r>
            <a:r>
              <a:rPr lang="en-US" dirty="0" err="1"/>
              <a:t>clauze</a:t>
            </a:r>
            <a:r>
              <a:rPr lang="en-US" dirty="0"/>
              <a:t> </a:t>
            </a:r>
            <a:r>
              <a:rPr lang="en-US" dirty="0" err="1"/>
              <a:t>securitate</a:t>
            </a:r>
            <a:r>
              <a:rPr lang="en-US" dirty="0"/>
              <a:t>, </a:t>
            </a:r>
            <a:r>
              <a:rPr lang="en-US" dirty="0" err="1"/>
              <a:t>drept</a:t>
            </a:r>
            <a:r>
              <a:rPr lang="en-US" dirty="0"/>
              <a:t> la audit, SLAs), </a:t>
            </a:r>
            <a:r>
              <a:rPr lang="en-US" dirty="0" err="1"/>
              <a:t>cerințe</a:t>
            </a:r>
            <a:r>
              <a:rPr lang="en-US" dirty="0"/>
              <a:t> </a:t>
            </a:r>
            <a:r>
              <a:rPr lang="en-US" dirty="0" err="1"/>
              <a:t>minime</a:t>
            </a:r>
            <a:r>
              <a:rPr lang="en-US" dirty="0"/>
              <a:t> de </a:t>
            </a:r>
            <a:r>
              <a:rPr lang="en-US" dirty="0" err="1"/>
              <a:t>securitate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contracte</a:t>
            </a:r>
            <a:r>
              <a:rPr lang="en-US" dirty="0"/>
              <a:t>.</a:t>
            </a:r>
          </a:p>
          <a:p>
            <a:pPr marL="152400" indent="0"/>
            <a:r>
              <a:rPr lang="en-US" dirty="0" err="1"/>
              <a:t>Monitorizare</a:t>
            </a:r>
            <a:r>
              <a:rPr lang="en-US" dirty="0"/>
              <a:t> </a:t>
            </a:r>
            <a:r>
              <a:rPr lang="en-US" dirty="0" err="1"/>
              <a:t>continuă</a:t>
            </a:r>
            <a:r>
              <a:rPr lang="en-US" dirty="0"/>
              <a:t> a </a:t>
            </a:r>
            <a:r>
              <a:rPr lang="en-US" dirty="0" err="1"/>
              <a:t>furnizorilor</a:t>
            </a:r>
            <a:r>
              <a:rPr lang="en-US" dirty="0"/>
              <a:t> </a:t>
            </a:r>
            <a:r>
              <a:rPr lang="en-US" dirty="0" err="1"/>
              <a:t>critici</a:t>
            </a:r>
            <a:r>
              <a:rPr lang="en-US" dirty="0"/>
              <a:t> (</a:t>
            </a:r>
            <a:r>
              <a:rPr lang="en-US" dirty="0" err="1"/>
              <a:t>rapoarte</a:t>
            </a:r>
            <a:r>
              <a:rPr lang="en-US" dirty="0"/>
              <a:t>, teste, SLA). </a:t>
            </a:r>
          </a:p>
        </p:txBody>
      </p:sp>
      <p:sp>
        <p:nvSpPr>
          <p:cNvPr id="277" name="Google Shape;277;p30">
            <a:extLst>
              <a:ext uri="{FF2B5EF4-FFF2-40B4-BE49-F238E27FC236}">
                <a16:creationId xmlns:a16="http://schemas.microsoft.com/office/drawing/2014/main" id="{B15A73E4-098D-4BBE-8079-4A2F0DAC9D7E}"/>
              </a:ext>
            </a:extLst>
          </p:cNvPr>
          <p:cNvSpPr txBox="1">
            <a:spLocks noGrp="1"/>
          </p:cNvSpPr>
          <p:nvPr>
            <p:ph type="subTitle" idx="15"/>
          </p:nvPr>
        </p:nvSpPr>
        <p:spPr>
          <a:xfrm>
            <a:off x="5247940" y="3746329"/>
            <a:ext cx="3594544" cy="14155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/>
            <a:r>
              <a:rPr lang="ro-RO" b="1" dirty="0"/>
              <a:t>P</a:t>
            </a:r>
            <a:r>
              <a:rPr lang="en-US" b="1" dirty="0" err="1"/>
              <a:t>en</a:t>
            </a:r>
            <a:r>
              <a:rPr lang="en-US" b="1" dirty="0"/>
              <a:t>-test, table-top, red-team, </a:t>
            </a:r>
            <a:r>
              <a:rPr lang="en-US" b="1" dirty="0" err="1"/>
              <a:t>continuitate</a:t>
            </a:r>
            <a:endParaRPr lang="ro-RO" b="1" dirty="0"/>
          </a:p>
          <a:p>
            <a:pPr marL="152400" indent="0"/>
            <a:r>
              <a:rPr lang="en-US" dirty="0"/>
              <a:t>teste regulate: </a:t>
            </a:r>
            <a:r>
              <a:rPr lang="en-US" dirty="0" err="1"/>
              <a:t>scanări</a:t>
            </a:r>
            <a:r>
              <a:rPr lang="en-US" dirty="0"/>
              <a:t> </a:t>
            </a:r>
            <a:r>
              <a:rPr lang="en-US" dirty="0" err="1"/>
              <a:t>vulnerabilități</a:t>
            </a:r>
            <a:r>
              <a:rPr lang="en-US" dirty="0"/>
              <a:t>, teste de </a:t>
            </a:r>
            <a:r>
              <a:rPr lang="en-US" dirty="0" err="1"/>
              <a:t>penetrare</a:t>
            </a:r>
            <a:r>
              <a:rPr lang="en-US" dirty="0"/>
              <a:t>, </a:t>
            </a:r>
            <a:r>
              <a:rPr lang="en-US" dirty="0" err="1"/>
              <a:t>exerciții</a:t>
            </a:r>
            <a:r>
              <a:rPr lang="en-US" dirty="0"/>
              <a:t> de </a:t>
            </a:r>
            <a:r>
              <a:rPr lang="en-US" dirty="0" err="1"/>
              <a:t>răspuns</a:t>
            </a:r>
            <a:r>
              <a:rPr lang="en-US" dirty="0"/>
              <a:t> la </a:t>
            </a:r>
            <a:r>
              <a:rPr lang="en-US" dirty="0" err="1"/>
              <a:t>incidente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recuperare</a:t>
            </a:r>
            <a:r>
              <a:rPr lang="en-US" dirty="0"/>
              <a:t> BCP/DR</a:t>
            </a:r>
            <a:endParaRPr lang="ro-RO" dirty="0"/>
          </a:p>
          <a:p>
            <a:pPr marL="152400" indent="0"/>
            <a:r>
              <a:rPr lang="en-US" dirty="0"/>
              <a:t>Document</a:t>
            </a:r>
            <a:r>
              <a:rPr lang="ro-RO" dirty="0"/>
              <a:t>are</a:t>
            </a:r>
            <a:r>
              <a:rPr lang="en-US" dirty="0"/>
              <a:t> </a:t>
            </a:r>
            <a:r>
              <a:rPr lang="en-US" dirty="0" err="1"/>
              <a:t>constatăr</a:t>
            </a:r>
            <a:r>
              <a:rPr lang="ro-RO" dirty="0"/>
              <a:t>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planuri</a:t>
            </a:r>
            <a:r>
              <a:rPr lang="en-US" dirty="0"/>
              <a:t> de </a:t>
            </a:r>
            <a:r>
              <a:rPr lang="en-US" dirty="0" err="1"/>
              <a:t>remediere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757646-DB74-EE44-31E1-1C92817699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76"/>
          <a:stretch/>
        </p:blipFill>
        <p:spPr>
          <a:xfrm>
            <a:off x="319806" y="119208"/>
            <a:ext cx="685397" cy="37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09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>
          <a:extLst>
            <a:ext uri="{FF2B5EF4-FFF2-40B4-BE49-F238E27FC236}">
              <a16:creationId xmlns:a16="http://schemas.microsoft.com/office/drawing/2014/main" id="{09C8FD08-96EB-CA00-CECE-5D1EAC704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0">
            <a:extLst>
              <a:ext uri="{FF2B5EF4-FFF2-40B4-BE49-F238E27FC236}">
                <a16:creationId xmlns:a16="http://schemas.microsoft.com/office/drawing/2014/main" id="{92AD526B-9118-0C9A-23B5-AF7FD69F6C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79805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/>
              <a:t>10 </a:t>
            </a:r>
            <a:r>
              <a:rPr lang="en-US" b="1" dirty="0" err="1"/>
              <a:t>pași</a:t>
            </a:r>
            <a:r>
              <a:rPr lang="en-US" b="1" dirty="0"/>
              <a:t> </a:t>
            </a:r>
            <a:r>
              <a:rPr lang="en-US" b="1" dirty="0" err="1"/>
              <a:t>practici</a:t>
            </a:r>
            <a:r>
              <a:rPr lang="en-US" b="1" dirty="0"/>
              <a:t> NIS2 (</a:t>
            </a:r>
            <a:r>
              <a:rPr lang="en-US" b="1" dirty="0" err="1"/>
              <a:t>Legea</a:t>
            </a:r>
            <a:r>
              <a:rPr lang="en-US" b="1" dirty="0"/>
              <a:t> 124/2025)</a:t>
            </a:r>
            <a:r>
              <a:rPr lang="ro-RO" b="1" dirty="0"/>
              <a:t>           (3)</a:t>
            </a:r>
            <a:endParaRPr dirty="0"/>
          </a:p>
        </p:txBody>
      </p:sp>
      <p:sp>
        <p:nvSpPr>
          <p:cNvPr id="266" name="Google Shape;266;p30">
            <a:extLst>
              <a:ext uri="{FF2B5EF4-FFF2-40B4-BE49-F238E27FC236}">
                <a16:creationId xmlns:a16="http://schemas.microsoft.com/office/drawing/2014/main" id="{B0AA65E9-FA73-51D4-5D45-19BE5BAC8EC3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3710" y="2188803"/>
            <a:ext cx="765600" cy="76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268" name="Google Shape;268;p30">
            <a:extLst>
              <a:ext uri="{FF2B5EF4-FFF2-40B4-BE49-F238E27FC236}">
                <a16:creationId xmlns:a16="http://schemas.microsoft.com/office/drawing/2014/main" id="{A1EE7540-5148-39E3-7CDD-0D0B3532CA41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3893416" y="2188804"/>
            <a:ext cx="765600" cy="76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270" name="Google Shape;270;p30">
            <a:extLst>
              <a:ext uri="{FF2B5EF4-FFF2-40B4-BE49-F238E27FC236}">
                <a16:creationId xmlns:a16="http://schemas.microsoft.com/office/drawing/2014/main" id="{B01BA9CD-B19D-2B5D-6BCD-6C0BB9FFEAD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96715" y="2060178"/>
            <a:ext cx="3056225" cy="4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ro-RO" b="1" dirty="0"/>
              <a:t>9. </a:t>
            </a:r>
            <a:r>
              <a:rPr lang="en-US" b="1" dirty="0" err="1"/>
              <a:t>Documentare</a:t>
            </a:r>
            <a:r>
              <a:rPr lang="en-US" b="1" dirty="0"/>
              <a:t>, </a:t>
            </a:r>
            <a:r>
              <a:rPr lang="en-US" b="1" dirty="0" err="1"/>
              <a:t>evidență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</a:t>
            </a:r>
            <a:r>
              <a:rPr lang="en-US" b="1" dirty="0" err="1"/>
              <a:t>pregătire</a:t>
            </a:r>
            <a:r>
              <a:rPr lang="en-US" b="1" dirty="0"/>
              <a:t> </a:t>
            </a:r>
            <a:r>
              <a:rPr lang="en-US" b="1" dirty="0" err="1"/>
              <a:t>pentru</a:t>
            </a:r>
            <a:r>
              <a:rPr lang="en-US" b="1" dirty="0"/>
              <a:t> </a:t>
            </a:r>
            <a:r>
              <a:rPr lang="en-US" b="1" dirty="0" err="1"/>
              <a:t>supraveghere</a:t>
            </a:r>
            <a:endParaRPr lang="en-US" dirty="0"/>
          </a:p>
          <a:p>
            <a:pPr marL="0" lvl="0" indent="0"/>
            <a:endParaRPr dirty="0"/>
          </a:p>
        </p:txBody>
      </p:sp>
      <p:sp>
        <p:nvSpPr>
          <p:cNvPr id="271" name="Google Shape;271;p30">
            <a:extLst>
              <a:ext uri="{FF2B5EF4-FFF2-40B4-BE49-F238E27FC236}">
                <a16:creationId xmlns:a16="http://schemas.microsoft.com/office/drawing/2014/main" id="{1DF6FD4C-C1BE-2B0F-52EA-6F1D9EE31CCC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5354550" y="1933936"/>
            <a:ext cx="3296260" cy="7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ro-RO" b="1"/>
              <a:t>1</a:t>
            </a:r>
            <a:r>
              <a:rPr lang="ro-RO" b="1" dirty="0"/>
              <a:t>0</a:t>
            </a:r>
            <a:r>
              <a:rPr lang="ro-RO" b="1"/>
              <a:t>. </a:t>
            </a:r>
            <a:r>
              <a:rPr lang="en-US" b="1" dirty="0" err="1"/>
              <a:t>Formare</a:t>
            </a:r>
            <a:r>
              <a:rPr lang="en-US" b="1" dirty="0"/>
              <a:t> </a:t>
            </a:r>
            <a:r>
              <a:rPr lang="en-US" b="1" dirty="0" err="1"/>
              <a:t>continuă</a:t>
            </a:r>
            <a:r>
              <a:rPr lang="ro-RO" b="1" dirty="0"/>
              <a:t>, cultură de securitate, awareness</a:t>
            </a:r>
            <a:endParaRPr lang="en-US" dirty="0"/>
          </a:p>
          <a:p>
            <a:pPr marL="0" lvl="0" indent="0"/>
            <a:endParaRPr dirty="0"/>
          </a:p>
        </p:txBody>
      </p:sp>
      <p:sp>
        <p:nvSpPr>
          <p:cNvPr id="274" name="Google Shape;274;p30">
            <a:extLst>
              <a:ext uri="{FF2B5EF4-FFF2-40B4-BE49-F238E27FC236}">
                <a16:creationId xmlns:a16="http://schemas.microsoft.com/office/drawing/2014/main" id="{9CBA328E-FFF9-5774-A3CD-1DDE1485211E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196715" y="2493966"/>
            <a:ext cx="3056225" cy="19291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/>
            <a:r>
              <a:rPr lang="en-US" dirty="0" err="1"/>
              <a:t>Păstr</a:t>
            </a:r>
            <a:r>
              <a:rPr lang="ro-RO" dirty="0"/>
              <a:t>are</a:t>
            </a:r>
            <a:r>
              <a:rPr lang="en-US" dirty="0"/>
              <a:t> </a:t>
            </a:r>
            <a:r>
              <a:rPr lang="ro-RO" dirty="0"/>
              <a:t>dovezi</a:t>
            </a:r>
            <a:r>
              <a:rPr lang="en-US" dirty="0"/>
              <a:t> de </a:t>
            </a:r>
            <a:r>
              <a:rPr lang="en-US" dirty="0" err="1"/>
              <a:t>conformitate</a:t>
            </a:r>
            <a:r>
              <a:rPr lang="en-US" dirty="0"/>
              <a:t>: </a:t>
            </a:r>
            <a:r>
              <a:rPr lang="en-US" dirty="0" err="1"/>
              <a:t>evaluări</a:t>
            </a:r>
            <a:r>
              <a:rPr lang="en-US" dirty="0"/>
              <a:t> de </a:t>
            </a:r>
            <a:r>
              <a:rPr lang="en-US" dirty="0" err="1"/>
              <a:t>risc</a:t>
            </a:r>
            <a:r>
              <a:rPr lang="en-US" dirty="0"/>
              <a:t>, </a:t>
            </a:r>
            <a:r>
              <a:rPr lang="en-US" dirty="0" err="1"/>
              <a:t>politici</a:t>
            </a:r>
            <a:r>
              <a:rPr lang="en-US" dirty="0"/>
              <a:t>, </a:t>
            </a:r>
            <a:r>
              <a:rPr lang="en-US" dirty="0" err="1"/>
              <a:t>procese</a:t>
            </a:r>
            <a:r>
              <a:rPr lang="en-US" dirty="0"/>
              <a:t>, </a:t>
            </a:r>
            <a:r>
              <a:rPr lang="en-US" dirty="0" err="1"/>
              <a:t>evidențe</a:t>
            </a:r>
            <a:r>
              <a:rPr lang="en-US" dirty="0"/>
              <a:t> de training, </a:t>
            </a:r>
            <a:r>
              <a:rPr lang="en-US" dirty="0" err="1"/>
              <a:t>rapoarte</a:t>
            </a:r>
            <a:r>
              <a:rPr lang="en-US" dirty="0"/>
              <a:t> teste, </a:t>
            </a:r>
            <a:r>
              <a:rPr lang="en-US" dirty="0" err="1"/>
              <a:t>incidente</a:t>
            </a:r>
            <a:r>
              <a:rPr lang="en-US" dirty="0"/>
              <a:t> </a:t>
            </a:r>
            <a:r>
              <a:rPr lang="en-US" dirty="0" err="1"/>
              <a:t>notificate</a:t>
            </a:r>
            <a:r>
              <a:rPr lang="en-US" dirty="0"/>
              <a:t>.</a:t>
            </a:r>
            <a:endParaRPr lang="ro-RO" dirty="0"/>
          </a:p>
          <a:p>
            <a:pPr marL="152400" indent="0"/>
            <a:endParaRPr lang="ro-RO" dirty="0"/>
          </a:p>
          <a:p>
            <a:pPr marL="152400" indent="0"/>
            <a:r>
              <a:rPr lang="en-US" dirty="0" err="1"/>
              <a:t>Pregăt</a:t>
            </a:r>
            <a:r>
              <a:rPr lang="ro-RO" dirty="0"/>
              <a:t>ire</a:t>
            </a:r>
            <a:r>
              <a:rPr lang="en-US" dirty="0"/>
              <a:t> un „dos</a:t>
            </a:r>
            <a:r>
              <a:rPr lang="ro-RO" dirty="0"/>
              <a:t>a</a:t>
            </a:r>
            <a:r>
              <a:rPr lang="en-US" dirty="0"/>
              <a:t>r”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auditorii</a:t>
            </a:r>
            <a:r>
              <a:rPr lang="en-US" dirty="0"/>
              <a:t>/</a:t>
            </a:r>
            <a:r>
              <a:rPr lang="en-US" dirty="0" err="1"/>
              <a:t>supervizorii</a:t>
            </a:r>
            <a:r>
              <a:rPr lang="en-US" dirty="0"/>
              <a:t> </a:t>
            </a:r>
            <a:r>
              <a:rPr lang="en-US" dirty="0" err="1"/>
              <a:t>naționali</a:t>
            </a:r>
            <a:r>
              <a:rPr lang="en-US" dirty="0"/>
              <a:t> (DNSC) — </a:t>
            </a:r>
            <a:r>
              <a:rPr lang="en-US" dirty="0" err="1"/>
              <a:t>disponibil</a:t>
            </a:r>
            <a:r>
              <a:rPr lang="en-US" dirty="0"/>
              <a:t> rapid la </a:t>
            </a:r>
            <a:r>
              <a:rPr lang="en-US" dirty="0" err="1"/>
              <a:t>cerere</a:t>
            </a:r>
            <a:endParaRPr lang="en-US" dirty="0"/>
          </a:p>
        </p:txBody>
      </p:sp>
      <p:sp>
        <p:nvSpPr>
          <p:cNvPr id="275" name="Google Shape;275;p30">
            <a:extLst>
              <a:ext uri="{FF2B5EF4-FFF2-40B4-BE49-F238E27FC236}">
                <a16:creationId xmlns:a16="http://schemas.microsoft.com/office/drawing/2014/main" id="{0655856B-1C3F-649B-4486-4EF592905414}"/>
              </a:ext>
            </a:extLst>
          </p:cNvPr>
          <p:cNvSpPr txBox="1">
            <a:spLocks noGrp="1"/>
          </p:cNvSpPr>
          <p:nvPr>
            <p:ph type="subTitle" idx="13"/>
          </p:nvPr>
        </p:nvSpPr>
        <p:spPr>
          <a:xfrm>
            <a:off x="5213736" y="2403775"/>
            <a:ext cx="3743248" cy="19291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/>
            <a:r>
              <a:rPr lang="en-US" b="1" dirty="0" err="1"/>
              <a:t>Implementare</a:t>
            </a:r>
            <a:r>
              <a:rPr lang="en-US" b="1" dirty="0"/>
              <a:t> </a:t>
            </a:r>
            <a:r>
              <a:rPr lang="ro-RO" b="1" dirty="0"/>
              <a:t>p</a:t>
            </a:r>
            <a:r>
              <a:rPr lang="en-US" dirty="0" err="1"/>
              <a:t>rograme</a:t>
            </a:r>
            <a:r>
              <a:rPr lang="en-US" dirty="0"/>
              <a:t> de training </a:t>
            </a:r>
            <a:r>
              <a:rPr lang="en-US" dirty="0" err="1"/>
              <a:t>pentru</a:t>
            </a:r>
            <a:r>
              <a:rPr lang="en-US" dirty="0"/>
              <a:t> tot </a:t>
            </a:r>
            <a:r>
              <a:rPr lang="en-US" dirty="0" err="1"/>
              <a:t>personalul</a:t>
            </a:r>
            <a:r>
              <a:rPr lang="en-US" dirty="0"/>
              <a:t> (phishing, </a:t>
            </a:r>
            <a:r>
              <a:rPr lang="en-US" dirty="0" err="1"/>
              <a:t>proceduri</a:t>
            </a:r>
            <a:r>
              <a:rPr lang="en-US" dirty="0"/>
              <a:t> de </a:t>
            </a:r>
            <a:r>
              <a:rPr lang="en-US" dirty="0" err="1"/>
              <a:t>raportare</a:t>
            </a:r>
            <a:r>
              <a:rPr lang="en-US" dirty="0"/>
              <a:t>)</a:t>
            </a:r>
            <a:r>
              <a:rPr lang="ro-RO" dirty="0"/>
              <a:t>.</a:t>
            </a:r>
          </a:p>
          <a:p>
            <a:pPr marL="152400" indent="0"/>
            <a:r>
              <a:rPr lang="ro-RO" dirty="0"/>
              <a:t>Exercitii Clevel Cyber Crisis Management</a:t>
            </a:r>
          </a:p>
          <a:p>
            <a:pPr marL="152400" indent="0"/>
            <a:r>
              <a:rPr lang="ro-RO" dirty="0"/>
              <a:t>T</a:t>
            </a:r>
            <a:r>
              <a:rPr lang="en-US" dirty="0"/>
              <a:t>raining </a:t>
            </a:r>
            <a:r>
              <a:rPr lang="en-US" dirty="0" err="1"/>
              <a:t>specializat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echipa</a:t>
            </a:r>
            <a:r>
              <a:rPr lang="en-US" dirty="0"/>
              <a:t> </a:t>
            </a:r>
            <a:r>
              <a:rPr lang="en-US" dirty="0" err="1"/>
              <a:t>tehnică</a:t>
            </a:r>
            <a:endParaRPr lang="ro-RO" dirty="0"/>
          </a:p>
          <a:p>
            <a:pPr marL="152400" indent="0"/>
            <a:r>
              <a:rPr lang="ro-RO" dirty="0"/>
              <a:t>Verificare periodica.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03C990-2014-04A5-55B3-B0F119B435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76"/>
          <a:stretch/>
        </p:blipFill>
        <p:spPr>
          <a:xfrm>
            <a:off x="319806" y="119208"/>
            <a:ext cx="685397" cy="37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68569"/>
      </p:ext>
    </p:extLst>
  </p:cSld>
  <p:clrMapOvr>
    <a:masterClrMapping/>
  </p:clrMapOvr>
</p:sld>
</file>

<file path=ppt/theme/theme1.xml><?xml version="1.0" encoding="utf-8"?>
<a:theme xmlns:a="http://schemas.openxmlformats.org/drawingml/2006/main" name="Cyber Security Multipurpose by PPTfreebies">
  <a:themeElements>
    <a:clrScheme name="Simple Light">
      <a:dk1>
        <a:srgbClr val="EBECF1"/>
      </a:dk1>
      <a:lt1>
        <a:srgbClr val="000926"/>
      </a:lt1>
      <a:dk2>
        <a:srgbClr val="00B4FF"/>
      </a:dk2>
      <a:lt2>
        <a:srgbClr val="9F43B5"/>
      </a:lt2>
      <a:accent1>
        <a:srgbClr val="1D346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1215</TotalTime>
  <Words>1591</Words>
  <Application>Microsoft Office PowerPoint</Application>
  <PresentationFormat>On-screen Show (16:9)</PresentationFormat>
  <Paragraphs>236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Archivo</vt:lpstr>
      <vt:lpstr>Arial</vt:lpstr>
      <vt:lpstr>Calibri</vt:lpstr>
      <vt:lpstr>Calibri Light</vt:lpstr>
      <vt:lpstr>Canva Sans</vt:lpstr>
      <vt:lpstr>DM Sans</vt:lpstr>
      <vt:lpstr>Poppins</vt:lpstr>
      <vt:lpstr>Poppins Semi-Bold</vt:lpstr>
      <vt:lpstr>Roboto</vt:lpstr>
      <vt:lpstr>Roboto Bold</vt:lpstr>
      <vt:lpstr>Russo One</vt:lpstr>
      <vt:lpstr>Cyber Security Multipurpose by PPTfreebies</vt:lpstr>
      <vt:lpstr>10 steps 2  NIS2</vt:lpstr>
      <vt:lpstr>PowerPoint Presentation</vt:lpstr>
      <vt:lpstr>PowerPoint Presentation</vt:lpstr>
      <vt:lpstr>PowerPoint Presentation</vt:lpstr>
      <vt:lpstr>Responsabili NIS2</vt:lpstr>
      <vt:lpstr>PowerPoint Presentation</vt:lpstr>
      <vt:lpstr>10 pași practici NIS2 (Legea 124/2025)           (1)</vt:lpstr>
      <vt:lpstr>10 pași practici NIS2 (Legea 124/2025)           (2)</vt:lpstr>
      <vt:lpstr>10 pași practici NIS2 (Legea 124/2025)           (3)</vt:lpstr>
      <vt:lpstr>PowerPoint Presentation</vt:lpstr>
      <vt:lpstr>PowerPoint Presentation</vt:lpstr>
      <vt:lpstr>PowerPoint Presentation</vt:lpstr>
      <vt:lpstr>Bugetare solutii</vt:lpstr>
      <vt:lpstr>Mulțumesc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BOGDAN</dc:creator>
  <cp:lastModifiedBy>Bogdan TOPORAN</cp:lastModifiedBy>
  <cp:revision>16</cp:revision>
  <dcterms:modified xsi:type="dcterms:W3CDTF">2025-11-12T07:07:06Z</dcterms:modified>
</cp:coreProperties>
</file>